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notesSlide+xml" PartName="/ppt/notesSlides/not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notesSlide+xml" PartName="/ppt/notesSlides/notesSlide2.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notesSlide+xml" PartName="/ppt/notesSlides/notesSlide3.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Default ContentType="image/png" Extension="png"/>
  <Default ContentType="image/jpeg" Extension="jpeg"/>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jpe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jpe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png" Type="http://schemas.openxmlformats.org/officeDocument/2006/relationships/image"/><Relationship Id="rId17" Target="/ppt/media/image17.png" Type="http://schemas.openxmlformats.org/officeDocument/2006/relationships/image"/><Relationship Id="rId18" Target="/ppt/media/image18.png" Type="http://schemas.openxmlformats.org/officeDocument/2006/relationships/image"/><Relationship Id="rId19" Target="/ppt/media/image19.png" Type="http://schemas.openxmlformats.org/officeDocument/2006/relationships/image"/><Relationship Id="rId20" Target="/ppt/media/image20.png" Type="http://schemas.openxmlformats.org/officeDocument/2006/relationships/image"/><Relationship Id="rId21" Target="/ppt/media/image21.png" Type="http://schemas.openxmlformats.org/officeDocument/2006/relationships/image"/><Relationship Id="rId22" Target="/ppt/media/image22.png" Type="http://schemas.openxmlformats.org/officeDocument/2006/relationships/image"/><Relationship Id="rId23" Target="/ppt/media/image23.png" Type="http://schemas.openxmlformats.org/officeDocument/2006/relationships/image"/><Relationship Id="rId24" Target="/ppt/media/image24.png" Type="http://schemas.openxmlformats.org/officeDocument/2006/relationships/image"/><Relationship Id="rId25" Target="/ppt/media/image25.png" Type="http://schemas.openxmlformats.org/officeDocument/2006/relationships/image"/><Relationship Id="rId26" Target="/ppt/media/image26.png" Type="http://schemas.openxmlformats.org/officeDocument/2006/relationships/image"/><Relationship Id="rId27" Target="/ppt/media/image27.png" Type="http://schemas.openxmlformats.org/officeDocument/2006/relationships/image"/><Relationship Id="rId28" Target="/ppt/media/image28.png" Type="http://schemas.openxmlformats.org/officeDocument/2006/relationships/image"/><Relationship Id="rId29" Target="/ppt/media/image29.png" Type="http://schemas.openxmlformats.org/officeDocument/2006/relationships/image"/><Relationship Id="rId30" Target="/ppt/media/image30.png" Type="http://schemas.openxmlformats.org/officeDocument/2006/relationships/image"/><Relationship Id="rId31" Target="/ppt/media/image31.jpeg" Type="http://schemas.openxmlformats.org/officeDocument/2006/relationships/image"/><Relationship Id="rId32" Target="/ppt/media/image32.png" Type="http://schemas.openxmlformats.org/officeDocument/2006/relationships/image"/><Relationship Id="rId33" Target="/ppt/media/image33.png" Type="http://schemas.openxmlformats.org/officeDocument/2006/relationships/image"/><Relationship Id="rId34" Target="/ppt/media/image34.png" Type="http://schemas.openxmlformats.org/officeDocument/2006/relationships/image"/><Relationship Id="rId35" Target="/ppt/media/image35.jpeg" Type="http://schemas.openxmlformats.org/officeDocument/2006/relationships/image"/><Relationship Id="rId36" Target="/ppt/media/image36.png" Type="http://schemas.openxmlformats.org/officeDocument/2006/relationships/image"/><Relationship Id="rId37" Target="/ppt/media/image37.png" Type="http://schemas.openxmlformats.org/officeDocument/2006/relationships/image"/><Relationship Id="rId38" Target="/ppt/media/image38.jpeg" Type="http://schemas.openxmlformats.org/officeDocument/2006/relationships/image"/><Relationship Id="rId39" Target="ppt/media/img_cc_black.png" Type="http://schemas.openxmlformats.org/officeDocument/2006/relationships/image"/><Relationship Id="rId40" Target="ppt/presentation.xml" Type="http://schemas.openxmlformats.org/officeDocument/2006/relationships/officeDocument"/><Relationship Id="rId41" Target="docProps/core.xml" Type="http://schemas.openxmlformats.org/package/2006/relationships/metadata/core-properties"/><Relationship Id="rId42"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8"/>
    <p:sldId id="259" r:id="rId9"/>
    <p:sldId id="260" r:id="rId10"/>
    <p:sldId id="261" r:id="rId11"/>
    <p:sldId id="262" r:id="rId13"/>
    <p:sldId id="263" r:id="rId14"/>
    <p:sldId id="264" r:id="rId15"/>
    <p:sldId id="265" r:id="rId16"/>
    <p:sldId id="266" r:id="rId17"/>
    <p:sldId id="267" r:id="rId18"/>
    <p:sldId id="268" r:id="rId19"/>
    <p:sldId id="269" r:id="rId20"/>
    <p:sldId id="270" r:id="rId21"/>
    <p:sldId id="271" r:id="rId22"/>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type="custom"/>
  <p:notesSz cx="12192000" cy="6858000"/>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notesSlides/notesSlide1.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 Id="rId10" Target="slides/slide5.xml" Type="http://schemas.openxmlformats.org/officeDocument/2006/relationships/slide"/><Relationship Id="rId11" Target="slides/slide6.xml" Type="http://schemas.openxmlformats.org/officeDocument/2006/relationships/slide"/><Relationship Id="rId12" Target="notesSlides/notesSlide2.xml" Type="http://schemas.openxmlformats.org/officeDocument/2006/relationships/notesSlide"/><Relationship Id="rId13" Target="slides/slide7.xml" Type="http://schemas.openxmlformats.org/officeDocument/2006/relationships/slide"/><Relationship Id="rId14" Target="slides/slide8.xml" Type="http://schemas.openxmlformats.org/officeDocument/2006/relationships/slide"/><Relationship Id="rId15" Target="slides/slide9.xml" Type="http://schemas.openxmlformats.org/officeDocument/2006/relationships/slide"/><Relationship Id="rId16" Target="slides/slide10.xml" Type="http://schemas.openxmlformats.org/officeDocument/2006/relationships/slide"/><Relationship Id="rId17" Target="slides/slide11.xml" Type="http://schemas.openxmlformats.org/officeDocument/2006/relationships/slide"/><Relationship Id="rId18" Target="slides/slide12.xml" Type="http://schemas.openxmlformats.org/officeDocument/2006/relationships/slide"/><Relationship Id="rId19" Target="slides/slide13.xml" Type="http://schemas.openxmlformats.org/officeDocument/2006/relationships/slide"/><Relationship Id="rId20" Target="slides/slide14.xml" Type="http://schemas.openxmlformats.org/officeDocument/2006/relationships/slide"/><Relationship Id="rId21" Target="slides/slide15.xml" Type="http://schemas.openxmlformats.org/officeDocument/2006/relationships/slide"/><Relationship Id="rId22" Target="slides/slide16.xml" Type="http://schemas.openxmlformats.org/officeDocument/2006/relationships/slide"/><Relationship Id="rId23" Target="notesSlides/notesSlide3.xml" Type="http://schemas.openxmlformats.org/officeDocument/2006/relationships/note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tableStyles.xml" Type="http://schemas.openxmlformats.org/officeDocument/2006/relationships/tableStyles"/><Relationship Id="rId55" Target="presProps.xml" Type="http://schemas.openxmlformats.org/officeDocument/2006/relationships/presProps"/><Relationship Id="rId56"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2.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3.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2" Target="../tags/tag1.xml" Type="http://schemas.openxmlformats.org/officeDocument/2006/relationships/tags"/><Relationship Id="rId1" Target="../slideMasters/slideMaster1.xml" Type="http://schemas.openxmlformats.org/officeDocument/2006/relationships/slideMaster"/></Relationships>
</file>

<file path=ppt/slideLayouts/_rels/slideLayout1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Slide">
    <p:spTree>
      <p:nvGrpSpPr>
        <p:cNvPr id="1" name=""/>
        <p:cNvGrpSpPr/>
        <p:nvPr/>
      </p:nvGrpSpPr>
      <p:grpSpPr>
        <a:xfrm>
          <a:off x="0" y="0"/>
          <a:ext cx="0" cy="0"/>
          <a:chOff x="0" y="0"/>
          <a:chExt cx="0" cy="0"/>
        </a:xfrm>
      </p:grpSpPr>
      <p:sp>
        <p:nvSpPr>
          <p:cNvPr id="2" name="Slide Number Placeholder 5">
            <a:extLst>
              <a:ext uri="{ABDFD105-FC26-411D-927F-F6638A563B5C}">
                <a16:creationId xmlns:a16="http://schemas.microsoft.com/office/drawing/2010/main" id="{C7B66A5B-745A-4F34-AB74-950BDBE040B4}"/>
              </a:ext>
            </a:extLst>
          </p:cNvPr>
          <p:cNvSpPr>
            <a:spLocks noGrp="true"/>
          </p:cNvSpPr>
          <p:nvPr>
            <p:ph sz="quarter" type="sldNum"/>
          </p:nvPr>
        </p:nvSpPr>
        <p:spPr/>
        <p:txBody>
          <a:bodyPr rtlCol="0"/>
          <a:lstStyle/>
          <a:p>
            <a:pPr/>
            <a:fld id="{4D5738D1-0701-43FF-AA4F-A369779CFA9A}" type="slidenum"/>
            <a:endParaRPr dirty="0" lang="en-US"/>
          </a:p>
        </p:txBody>
      </p:sp>
      <p:sp>
        <p:nvSpPr>
          <p:cNvPr hidden="false" id="3" name="Footer Placeholder 4">
            <a:extLst>
              <a:ext uri="{D3657CAD-E8B9-4653-A1E9-415C8A8279F7}">
                <a16:creationId xmlns:a16="http://schemas.microsoft.com/office/drawing/2010/main" id="{CB09CE35-D34E-476C-BA30-11A9C19B42DF}"/>
              </a:ext>
            </a:extLst>
          </p:cNvPr>
          <p:cNvSpPr>
            <a:spLocks noGrp="true"/>
          </p:cNvSpPr>
          <p:nvPr>
            <p:ph idx="1" sz="quarter" type="ftr"/>
          </p:nvPr>
        </p:nvSpPr>
        <p:spPr/>
        <p:txBody>
          <a:bodyPr rtlCol="0"/>
          <a:lstStyle>
            <a:lvl1pPr lvl="0"/>
          </a:lstStyle>
          <a:p>
            <a:pPr/>
            <a:r>
              <a:rPr dirty="0" lang="en-US"/>
              <a:t>Footer</a:t>
            </a:r>
            <a:endParaRPr dirty="0" lang="en-US"/>
          </a:p>
        </p:txBody>
      </p:sp>
      <p:sp>
        <p:nvSpPr>
          <p:cNvPr hidden="false" id="4" name="Date Placeholder 3">
            <a:extLst>
              <a:ext uri="{3114ABFF-8175-4F20-A68B-F89A35F05DCC}">
                <a16:creationId xmlns:a16="http://schemas.microsoft.com/office/drawing/2010/main" id="{9A5DE945-D071-4666-8F24-FAB825EA1090}"/>
              </a:ext>
            </a:extLst>
          </p:cNvPr>
          <p:cNvSpPr>
            <a:spLocks noGrp="true"/>
          </p:cNvSpPr>
          <p:nvPr>
            <p:ph idx="2" sz="half" type="dt"/>
          </p:nvPr>
        </p:nvSpPr>
        <p:spPr/>
        <p:txBody>
          <a:bodyPr rtlCol="0"/>
          <a:lstStyle>
            <a:lvl1pPr lvl="0"/>
          </a:lstStyle>
          <a:p>
            <a:pPr/>
            <a:r>
              <a:rPr dirty="0" lang="en-US"/>
              <a:t>Date</a:t>
            </a:r>
            <a:endParaRPr dirty="0" lang="en-US"/>
          </a:p>
        </p:txBody>
      </p:sp>
    </p:spTree>
    <p:extLst>
      <p:ext uri="{0F9650F1-9D2A-4E69-8D4E-D8653D042F60}">
        <p14:creationId xmlns:p14="http://schemas.microsoft.com/office/powerpoint/2010/main" val="1722854293242"/>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x">
  <p:cSld name="Title and Vertical Text">
    <p:spTree>
      <p:nvGrpSpPr>
        <p:cNvPr id="1" name=""/>
        <p:cNvGrpSpPr/>
        <p:nvPr/>
      </p:nvGrpSpPr>
      <p:grpSpPr>
        <a:xfrm>
          <a:off x="0" y="0"/>
          <a:ext cx="0" cy="0"/>
          <a:chOff x="0" y="0"/>
          <a:chExt cx="0" cy="0"/>
        </a:xfrm>
      </p:grpSpPr>
      <p:sp>
        <p:nvSpPr>
          <p:cNvPr id="2" name="Title 1">
            <a:extLst>
              <a:ext uri="{5FD887F6-B76F-41F9-8BEE-ED52EA8C544C}">
                <a16:creationId xmlns:a16="http://schemas.microsoft.com/office/drawing/2010/main" id="{C6B4E7A5-5B1B-425B-AA12-D19DFDC6E453}"/>
              </a:ext>
            </a:extLst>
          </p:cNvPr>
          <p:cNvSpPr>
            <a:spLocks noGrp="true"/>
          </p:cNvSpPr>
          <p:nvPr>
            <p:ph type="title"/>
          </p:nvPr>
        </p:nvSpPr>
        <p:spPr>
          <a:xfrm rot="0">
            <a:off x="838200" y="365125"/>
            <a:ext cx="10515600" cy="1325563"/>
          </a:xfrm>
          <a:prstGeom prst="rect">
            <a:avLst/>
          </a:prstGeom>
        </p:spPr>
        <p:txBody>
          <a:bodyPr rtlCol="0"/>
          <a:lstStyle/>
          <a:p>
            <a:pPr/>
            <a:r>
              <a:rPr dirty="0" lang="en-US"/>
              <a:t>Click to edit Master title style</a:t>
            </a:r>
            <a:endParaRPr dirty="0" lang="en-US"/>
          </a:p>
        </p:txBody>
      </p:sp>
      <p:sp>
        <p:nvSpPr>
          <p:cNvPr id="3" name="Vertical Text Placeholder 2">
            <a:extLst>
              <a:ext uri="{4E8D4FBB-AEA7-4709-AC5D-B2F2263296D6}">
                <a16:creationId xmlns:a16="http://schemas.microsoft.com/office/drawing/2010/main" id="{23C5414D-6C08-42A5-A6FC-FD46CE423145}"/>
              </a:ext>
            </a:extLst>
          </p:cNvPr>
          <p:cNvSpPr>
            <a:spLocks noGrp="true"/>
          </p:cNvSpPr>
          <p:nvPr>
            <p:ph idx="1" type="body"/>
          </p:nvPr>
        </p:nvSpPr>
        <p:spPr>
          <a:xfrm rot="0">
            <a:off x="838200" y="1825625"/>
            <a:ext cx="10515600" cy="43513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235DC234-9BBB-42A5-8828-EBA243C1B281}">
                <a16:creationId xmlns:a16="http://schemas.microsoft.com/office/drawing/2010/main" id="{9F36A4E4-BF03-46FA-88E1-D94EEA2F2023}"/>
              </a:ext>
            </a:extLst>
          </p:cNvPr>
          <p:cNvSpPr>
            <a:spLocks noGrp="true"/>
          </p:cNvSpPr>
          <p:nvPr>
            <p:ph idx="10" sz="half" type="dt"/>
          </p:nvPr>
        </p:nvSpPr>
        <p:spPr>
          <a:xfrm rot="0">
            <a:off x="838200" y="6356350"/>
            <a:ext cx="2743200" cy="365125"/>
          </a:xfrm>
          <a:prstGeom prst="rect">
            <a:avLst/>
          </a:prstGeom>
        </p:spPr>
        <p:txBody>
          <a:bodyPr rtlCol="0"/>
          <a:lstStyle/>
          <a:p>
            <a:pPr/>
            <a:fld id="{FF1B9A0D-3D4C-42D2-8C7D-F1917F0AFBB8}" type="datetime1">
              <a:t>8/5/2024</a:t>
            </a:fld>
            <a:endParaRPr dirty="0" lang="en-US"/>
          </a:p>
        </p:txBody>
      </p:sp>
      <p:sp>
        <p:nvSpPr>
          <p:cNvPr id="5" name="Footer Placeholder 4">
            <a:extLst>
              <a:ext uri="{A35ABE39-5C41-42D8-B53B-D2713C5CF7EC}">
                <a16:creationId xmlns:a16="http://schemas.microsoft.com/office/drawing/2010/main" id="{C4BB35D1-C087-4AA2-9183-E93B445654B7}"/>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6" name="Slide Number Placeholder 5">
            <a:extLst>
              <a:ext uri="{A3D20CFE-D7E7-419E-B7E9-6372D1D0BB50}">
                <a16:creationId xmlns:a16="http://schemas.microsoft.com/office/drawing/2010/main" id="{E6F0C186-373E-4798-BED7-329A4733F343}"/>
              </a:ext>
            </a:extLst>
          </p:cNvPr>
          <p:cNvSpPr>
            <a:spLocks noGrp="true"/>
          </p:cNvSpPr>
          <p:nvPr>
            <p:ph idx="12" sz="quarter" type="sldNum"/>
          </p:nvPr>
        </p:nvSpPr>
        <p:spPr/>
        <p:txBody>
          <a:bodyPr rtlCol="0"/>
          <a:lstStyle/>
          <a:p>
            <a:pPr/>
            <a:fld id="{B8B4BBC9-29B8-48A8-A0D5-9B8295BC0857}" type="slidenum"/>
            <a:endParaRPr dirty="0" lang="en-US"/>
          </a:p>
        </p:txBody>
      </p:sp>
    </p:spTree>
    <p:extLst>
      <p:ext uri="{8AF31345-E1E1-45A6-93F8-591A6D577A5B}">
        <p14:creationId xmlns:p14="http://schemas.microsoft.com/office/powerpoint/2010/main" val="1722854293265"/>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itleAndTx">
  <p:cSld name="Vertical Title and Text">
    <p:spTree>
      <p:nvGrpSpPr>
        <p:cNvPr id="1" name=""/>
        <p:cNvGrpSpPr/>
        <p:nvPr/>
      </p:nvGrpSpPr>
      <p:grpSpPr>
        <a:xfrm>
          <a:off x="0" y="0"/>
          <a:ext cx="0" cy="0"/>
          <a:chOff x="0" y="0"/>
          <a:chExt cx="0" cy="0"/>
        </a:xfrm>
      </p:grpSpPr>
      <p:sp>
        <p:nvSpPr>
          <p:cNvPr id="2" name="Vertical Title 1">
            <a:extLst>
              <a:ext uri="{5C2C6482-01D7-4C3A-B7C6-A772B4217E53}">
                <a16:creationId xmlns:a16="http://schemas.microsoft.com/office/drawing/2010/main" id="{8322AA8F-D25D-40A6-A573-93B559787CED}"/>
              </a:ext>
            </a:extLst>
          </p:cNvPr>
          <p:cNvSpPr>
            <a:spLocks noGrp="true"/>
          </p:cNvSpPr>
          <p:nvPr>
            <p:ph type="title"/>
          </p:nvPr>
        </p:nvSpPr>
        <p:spPr>
          <a:xfrm rot="0">
            <a:off x="8724900" y="365125"/>
            <a:ext cx="2628900" cy="5811838"/>
          </a:xfrm>
          <a:prstGeom prst="rect">
            <a:avLst/>
          </a:prstGeom>
        </p:spPr>
        <p:txBody>
          <a:bodyPr rtlCol="0"/>
          <a:lstStyle/>
          <a:p>
            <a:pPr/>
            <a:r>
              <a:rPr dirty="0" lang="en-US"/>
              <a:t>Click to edit Master title style</a:t>
            </a:r>
            <a:endParaRPr dirty="0" lang="en-US"/>
          </a:p>
        </p:txBody>
      </p:sp>
      <p:sp>
        <p:nvSpPr>
          <p:cNvPr id="3" name="Vertical Text Placeholder 2">
            <a:extLst>
              <a:ext uri="{231F8277-303F-42B4-A423-311118316016}">
                <a16:creationId xmlns:a16="http://schemas.microsoft.com/office/drawing/2010/main" id="{270D8C5D-E139-43C8-99DB-4553CF1FB03E}"/>
              </a:ext>
            </a:extLst>
          </p:cNvPr>
          <p:cNvSpPr>
            <a:spLocks noGrp="true"/>
          </p:cNvSpPr>
          <p:nvPr>
            <p:ph idx="1" type="body"/>
          </p:nvPr>
        </p:nvSpPr>
        <p:spPr>
          <a:xfrm rot="0">
            <a:off x="838200" y="365125"/>
            <a:ext cx="7734300" cy="58118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25A0B221-6B99-44F3-A3A1-C3F0E5CEE3A1}">
                <a16:creationId xmlns:a16="http://schemas.microsoft.com/office/drawing/2010/main" id="{D64508CD-8E96-46B4-95E7-ED36A2A608F9}"/>
              </a:ext>
            </a:extLst>
          </p:cNvPr>
          <p:cNvSpPr>
            <a:spLocks noGrp="true"/>
          </p:cNvSpPr>
          <p:nvPr>
            <p:ph idx="10" sz="half" type="dt"/>
          </p:nvPr>
        </p:nvSpPr>
        <p:spPr>
          <a:xfrm rot="0">
            <a:off x="838200" y="6356350"/>
            <a:ext cx="2743200" cy="365125"/>
          </a:xfrm>
          <a:prstGeom prst="rect">
            <a:avLst/>
          </a:prstGeom>
        </p:spPr>
        <p:txBody>
          <a:bodyPr rtlCol="0"/>
          <a:lstStyle/>
          <a:p>
            <a:pPr/>
            <a:fld id="{2EFCC489-E285-48C9-AFAD-8FE545690E6C}" type="datetime1">
              <a:t>8/5/2024</a:t>
            </a:fld>
            <a:endParaRPr dirty="0" lang="en-US"/>
          </a:p>
        </p:txBody>
      </p:sp>
      <p:sp>
        <p:nvSpPr>
          <p:cNvPr id="5" name="Footer Placeholder 4">
            <a:extLst>
              <a:ext uri="{B59DE88A-7D60-4038-A401-628AFC6F80FD}">
                <a16:creationId xmlns:a16="http://schemas.microsoft.com/office/drawing/2010/main" id="{C02A1525-4877-4A4B-9412-1BA149155CF6}"/>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6" name="Slide Number Placeholder 5">
            <a:extLst>
              <a:ext uri="{D1578453-B253-4FD6-A099-FC787B1A2F29}">
                <a16:creationId xmlns:a16="http://schemas.microsoft.com/office/drawing/2010/main" id="{38A87C4C-097B-4FE6-B861-3850DA7696DD}"/>
              </a:ext>
            </a:extLst>
          </p:cNvPr>
          <p:cNvSpPr>
            <a:spLocks noGrp="true"/>
          </p:cNvSpPr>
          <p:nvPr>
            <p:ph idx="12" sz="quarter" type="sldNum"/>
          </p:nvPr>
        </p:nvSpPr>
        <p:spPr/>
        <p:txBody>
          <a:bodyPr rtlCol="0"/>
          <a:lstStyle/>
          <a:p>
            <a:pPr/>
            <a:fld id="{7644AB82-6EAE-47E9-B373-E05958324E28}" type="slidenum"/>
            <a:endParaRPr dirty="0" lang="en-US"/>
          </a:p>
        </p:txBody>
      </p:sp>
    </p:spTree>
    <p:extLst>
      <p:ext uri="{3450B9FA-4ED6-4E2F-BC61-3D993A82189F}">
        <p14:creationId xmlns:p14="http://schemas.microsoft.com/office/powerpoint/2010/main" val="1722854293267"/>
      </p:ext>
    </p:extLst>
  </p:cSld>
  <p:clrMapOvr>
    <a:masterClrMapping/>
  </p:clrMapOvr>
</p:sldLayout>
</file>

<file path=ppt/slideLayouts/slideLayout1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false" type="cust">
  <p:cSld name="1_Blank">
    <p:spTree>
      <p:nvGrpSpPr>
        <p:cNvPr id="1" name=""/>
        <p:cNvGrpSpPr/>
        <p:nvPr/>
      </p:nvGrpSpPr>
      <p:grpSpPr>
        <a:xfrm>
          <a:off x="0" y="0"/>
          <a:ext cx="0" cy="0"/>
          <a:chOff x="0" y="0"/>
          <a:chExt cx="0" cy="0"/>
        </a:xfrm>
      </p:grpSpPr>
      <p:sp>
        <p:nvSpPr>
          <p:cNvPr id="2" name="Title 1">
            <a:extLst>
              <a:ext uri="{AC9D1571-2943-440B-8927-8F55B9EA0A05}">
                <a16:creationId xmlns:a16="http://schemas.microsoft.com/office/drawing/2010/main" id="{F43DBDB5-7829-45F3-B9D4-07FC1BDD3A5E}"/>
              </a:ext>
            </a:extLst>
          </p:cNvPr>
          <p:cNvSpPr>
            <a:spLocks noGrp="true"/>
          </p:cNvSpPr>
          <p:nvPr>
            <p:ph idx="10" type="title"/>
          </p:nvPr>
        </p:nvSpPr>
        <p:spPr>
          <a:xfrm rot="0">
            <a:off x="1524000" y="1122363"/>
            <a:ext cx="9144000" cy="2387600"/>
          </a:xfrm>
          <a:prstGeom prst="rect">
            <a:avLst/>
          </a:prstGeom>
        </p:spPr>
        <p:txBody>
          <a:bodyPr anchor="b" rtlCol="0">
            <a:normAutofit/>
          </a:bodyPr>
          <a:lstStyle>
            <a:lvl1pPr algn="ctr" lvl="0">
              <a:defRPr dirty="0" lang="en-US" sz="4800">
                <a:solidFill>
                  <a:srgbClr val="005493"/>
                </a:solidFill>
                <a:latin typeface="IBM Plex Mono-demi_bold"/>
              </a:defRPr>
            </a:lvl1pPr>
          </a:lstStyle>
          <a:p>
            <a:pPr/>
            <a:r>
              <a:rPr dirty="0" lang="en-US"/>
              <a:t>Click to edit Master title style</a:t>
            </a:r>
            <a:endParaRPr dirty="0" lang="en-US"/>
          </a:p>
        </p:txBody>
      </p:sp>
      <p:sp>
        <p:nvSpPr>
          <p:cNvPr id="3" name="Footer Placeholder 1">
            <a:extLst>
              <a:ext uri="{C0235B4E-70F6-4D32-B6A6-E9B0086A7E76}">
                <a16:creationId xmlns:a16="http://schemas.microsoft.com/office/drawing/2010/main" id="{79A1B70C-98F4-4F5E-9D3F-22C6C357861F}"/>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hidden="false" id="4" name="Slide Number Placeholder 5">
            <a:extLst>
              <a:ext uri="{167ADD50-9545-40E5-A3C3-69EEB02A7C6E}">
                <a16:creationId xmlns:a16="http://schemas.microsoft.com/office/drawing/2010/main" id="{1FBB35F1-6C22-476F-9553-009D0B0FE538}"/>
              </a:ext>
            </a:extLst>
          </p:cNvPr>
          <p:cNvSpPr>
            <a:spLocks noGrp="true"/>
          </p:cNvSpPr>
          <p:nvPr>
            <p:ph idx="12" sz="quarter" type="sldNum"/>
          </p:nvPr>
        </p:nvSpPr>
        <p:spPr/>
        <p:txBody>
          <a:bodyPr rtlCol="0"/>
          <a:lstStyle>
            <a:lvl1pPr lvl="0"/>
          </a:lstStyle>
          <a:p>
            <a:pPr/>
            <a:r>
              <a:rPr dirty="0" lang="en-US"/>
              <a:t>&lt;#&gt;</a:t>
            </a:r>
            <a:endParaRPr dirty="0" lang="en-US"/>
          </a:p>
        </p:txBody>
      </p:sp>
      <p:sp>
        <p:nvSpPr>
          <p:cNvPr hidden="false" id="5" name="Date Placeholder 3">
            <a:extLst>
              <a:ext uri="{1C8F3B76-8720-4C79-AD33-EFEEA92C26EB}">
                <a16:creationId xmlns:a16="http://schemas.microsoft.com/office/drawing/2010/main" id="{BA07D926-D07B-46D4-9BB3-3E391BE9F4C8}"/>
              </a:ext>
            </a:extLst>
          </p:cNvPr>
          <p:cNvSpPr>
            <a:spLocks noGrp="true"/>
          </p:cNvSpPr>
          <p:nvPr>
            <p:ph idx="13" sz="half" type="dt"/>
          </p:nvPr>
        </p:nvSpPr>
        <p:spPr/>
        <p:txBody>
          <a:bodyPr rtlCol="0"/>
          <a:lstStyle>
            <a:lvl1pPr lvl="0"/>
          </a:lstStyle>
          <a:p>
            <a:pPr/>
            <a:r>
              <a:rPr dirty="0" lang="en-US"/>
              <a:t>Date</a:t>
            </a:r>
            <a:endParaRPr dirty="0" lang="en-US"/>
          </a:p>
        </p:txBody>
      </p:sp>
    </p:spTree>
    <p:custDataLst>
      <p:tags r:id="rId2"/>
    </p:custDataLst>
    <p:extLst>
      <p:ext uri="{7C94AD14-15C7-4CF5-87E3-F8CB20429BB1}">
        <p14:creationId xmlns:p14="http://schemas.microsoft.com/office/powerpoint/2010/main" val="1722854293271"/>
      </p:ext>
    </p:extLst>
  </p:cSld>
  <p:clrMapOvr>
    <a:masterClrMapping/>
  </p:clrMapOvr>
  <p:transition spd="slow">
    <p:push dir="u"/>
  </p:transition>
</p:sldLayout>
</file>

<file path=ppt/slideLayouts/slideLayout1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1_Vertical Title and Text">
    <p:spTree>
      <p:nvGrpSpPr>
        <p:cNvPr id="1" name=""/>
        <p:cNvGrpSpPr/>
        <p:nvPr/>
      </p:nvGrpSpPr>
      <p:grpSpPr>
        <a:xfrm>
          <a:off x="0" y="0"/>
          <a:ext cx="0" cy="0"/>
          <a:chOff x="0" y="0"/>
          <a:chExt cx="0" cy="0"/>
        </a:xfrm>
      </p:grpSpPr>
      <p:sp>
        <p:nvSpPr>
          <p:cNvPr id="2" name="Vertical Text Placeholder 2">
            <a:extLst>
              <a:ext uri="{99ABBB94-01A5-41B7-88FF-62B07C590C69}">
                <a16:creationId xmlns:a16="http://schemas.microsoft.com/office/drawing/2010/main" id="{D02EBFD0-552B-49AC-8323-8A27318943E8}"/>
              </a:ext>
            </a:extLst>
          </p:cNvPr>
          <p:cNvSpPr>
            <a:spLocks noGrp="true"/>
          </p:cNvSpPr>
          <p:nvPr>
            <p:ph type="body"/>
          </p:nvPr>
        </p:nvSpPr>
        <p:spPr>
          <a:xfrm rot="0">
            <a:off x="838200" y="365125"/>
            <a:ext cx="7734300" cy="58118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3" name="Footer Placeholder 3">
            <a:extLst>
              <a:ext uri="{80D88079-405E-4999-8D14-3D2B22F26E20}">
                <a16:creationId xmlns:a16="http://schemas.microsoft.com/office/drawing/2010/main" id="{20AE2852-C79C-411B-995F-47707E45A6A4}"/>
              </a:ext>
            </a:extLst>
          </p:cNvPr>
          <p:cNvSpPr>
            <a:spLocks noGrp="true"/>
          </p:cNvSpPr>
          <p:nvPr>
            <p:ph idx="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hidden="false" id="4" name="Slide Number Placeholder 5">
            <a:extLst>
              <a:ext uri="{B1D2B58B-0E72-49DD-8574-A93EB22FFDAD}">
                <a16:creationId xmlns:a16="http://schemas.microsoft.com/office/drawing/2010/main" id="{E209C599-A924-4C96-BE62-BD62E044D34B}"/>
              </a:ext>
            </a:extLst>
          </p:cNvPr>
          <p:cNvSpPr>
            <a:spLocks noGrp="true"/>
          </p:cNvSpPr>
          <p:nvPr>
            <p:ph idx="2" sz="quarter" type="sldNum"/>
          </p:nvPr>
        </p:nvSpPr>
        <p:spPr/>
        <p:txBody>
          <a:bodyPr rtlCol="0"/>
          <a:lstStyle>
            <a:lvl1pPr lvl="0"/>
          </a:lstStyle>
          <a:p>
            <a:pPr/>
            <a:r>
              <a:rPr dirty="0" lang="en-US"/>
              <a:t>&lt;#&gt;</a:t>
            </a:r>
            <a:endParaRPr dirty="0" lang="en-US"/>
          </a:p>
        </p:txBody>
      </p:sp>
      <p:sp>
        <p:nvSpPr>
          <p:cNvPr hidden="false" id="5" name="Date Placeholder 3">
            <a:extLst>
              <a:ext uri="{C7D750A6-DF36-4C64-BAAE-A0BC91DA83AF}">
                <a16:creationId xmlns:a16="http://schemas.microsoft.com/office/drawing/2010/main" id="{D63D7F2E-94D4-4C86-89AB-FF8C0F854DC5}"/>
              </a:ext>
            </a:extLst>
          </p:cNvPr>
          <p:cNvSpPr>
            <a:spLocks noGrp="true"/>
          </p:cNvSpPr>
          <p:nvPr>
            <p:ph idx="3" sz="half" type="dt"/>
          </p:nvPr>
        </p:nvSpPr>
        <p:spPr/>
        <p:txBody>
          <a:bodyPr rtlCol="0"/>
          <a:lstStyle>
            <a:lvl1pPr lvl="0"/>
          </a:lstStyle>
          <a:p>
            <a:pPr/>
            <a:r>
              <a:rPr dirty="0" lang="en-US"/>
              <a:t>Date</a:t>
            </a:r>
            <a:endParaRPr dirty="0" lang="en-US"/>
          </a:p>
        </p:txBody>
      </p:sp>
    </p:spTree>
    <p:extLst>
      <p:ext uri="{B6E4F2F9-050B-4E90-8CD6-4455161CB41F}">
        <p14:creationId xmlns:p14="http://schemas.microsoft.com/office/powerpoint/2010/main" val="1722854293274"/>
      </p:ext>
    </p:extLst>
  </p:cSld>
  <p:clrMapOvr>
    <a:masterClrMapping/>
  </p:clrMapOvr>
  <p:transition spd="slow">
    <p:push dir="u"/>
  </p:transition>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id="2" name="Title 1">
            <a:extLst>
              <a:ext uri="{CB8219ED-4FC0-4742-827F-64E27A2C57FA}">
                <a16:creationId xmlns:a16="http://schemas.microsoft.com/office/drawing/2010/main" id="{72BBF3C7-FD48-499D-9091-C4DADA969DCB}"/>
              </a:ext>
            </a:extLst>
          </p:cNvPr>
          <p:cNvSpPr>
            <a:spLocks noGrp="true"/>
          </p:cNvSpPr>
          <p:nvPr>
            <p:ph type="title"/>
          </p:nvPr>
        </p:nvSpPr>
        <p:spPr>
          <a:xfrm rot="0">
            <a:off x="838200" y="365125"/>
            <a:ext cx="10515600" cy="1325563"/>
          </a:xfrm>
          <a:prstGeom prst="rect">
            <a:avLst/>
          </a:prstGeom>
        </p:spPr>
        <p:txBody>
          <a:bodyPr rtlCol="0"/>
          <a:lstStyle/>
          <a:p>
            <a:pPr/>
            <a:r>
              <a:rPr dirty="0" lang="en-US"/>
              <a:t>Click to edit Master title style</a:t>
            </a:r>
            <a:endParaRPr dirty="0" lang="en-US"/>
          </a:p>
        </p:txBody>
      </p:sp>
      <p:sp>
        <p:nvSpPr>
          <p:cNvPr id="3" name="Content Placeholder 2">
            <a:extLst>
              <a:ext uri="{98BE4EE5-EF39-4A7F-AFB0-40B6E1C14040}">
                <a16:creationId xmlns:a16="http://schemas.microsoft.com/office/drawing/2010/main" id="{E2DB4496-67EA-49C8-B3C5-F14078C377BF}"/>
              </a:ext>
            </a:extLst>
          </p:cNvPr>
          <p:cNvSpPr>
            <a:spLocks noGrp="true"/>
          </p:cNvSpPr>
          <p:nvPr>
            <p:ph idx="1"/>
          </p:nvPr>
        </p:nvSpPr>
        <p:spPr>
          <a:xfrm rot="0">
            <a:off x="838200" y="1825625"/>
            <a:ext cx="10515600" cy="43513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D0C8D08B-4C73-4982-9091-7DB5841FE7B1}">
                <a16:creationId xmlns:a16="http://schemas.microsoft.com/office/drawing/2010/main" id="{7A8E084B-E74B-4B73-87B7-6F5CF7A0EFD3}"/>
              </a:ext>
            </a:extLst>
          </p:cNvPr>
          <p:cNvSpPr>
            <a:spLocks noGrp="true"/>
          </p:cNvSpPr>
          <p:nvPr>
            <p:ph idx="10" sz="half" type="dt"/>
          </p:nvPr>
        </p:nvSpPr>
        <p:spPr>
          <a:xfrm rot="0">
            <a:off x="838200" y="6356350"/>
            <a:ext cx="2743200" cy="365125"/>
          </a:xfrm>
          <a:prstGeom prst="rect">
            <a:avLst/>
          </a:prstGeom>
        </p:spPr>
        <p:txBody>
          <a:bodyPr rtlCol="0"/>
          <a:lstStyle/>
          <a:p>
            <a:pPr/>
            <a:fld id="{7F25835E-9617-4C17-812D-CE3824C724F5}" type="datetime1">
              <a:t>8/5/2024</a:t>
            </a:fld>
            <a:endParaRPr dirty="0" lang="en-US"/>
          </a:p>
        </p:txBody>
      </p:sp>
      <p:sp>
        <p:nvSpPr>
          <p:cNvPr id="5" name="Footer Placeholder 4">
            <a:extLst>
              <a:ext uri="{29E82E6F-83B6-410B-852D-8F80BD07C7E2}">
                <a16:creationId xmlns:a16="http://schemas.microsoft.com/office/drawing/2010/main" id="{3EB51531-B5DC-4725-858B-EE8B88195A69}"/>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6" name="Slide Number Placeholder 5">
            <a:extLst>
              <a:ext uri="{01B3C023-5171-4379-82FB-B358C2B8CBA7}">
                <a16:creationId xmlns:a16="http://schemas.microsoft.com/office/drawing/2010/main" id="{44163D3A-DC70-418C-8738-D9607D29ECB0}"/>
              </a:ext>
            </a:extLst>
          </p:cNvPr>
          <p:cNvSpPr>
            <a:spLocks noGrp="true"/>
          </p:cNvSpPr>
          <p:nvPr>
            <p:ph idx="12" sz="quarter" type="sldNum"/>
          </p:nvPr>
        </p:nvSpPr>
        <p:spPr/>
        <p:txBody>
          <a:bodyPr rtlCol="0"/>
          <a:lstStyle/>
          <a:p>
            <a:pPr/>
            <a:fld id="{3122607D-196E-4BF8-BDDB-5540382528A5}" type="slidenum"/>
            <a:endParaRPr dirty="0" lang="en-US"/>
          </a:p>
        </p:txBody>
      </p:sp>
    </p:spTree>
    <p:extLst>
      <p:ext uri="{E6AF5B10-C939-4A43-84C1-A59EC3EEAAA3}">
        <p14:creationId xmlns:p14="http://schemas.microsoft.com/office/powerpoint/2010/main" val="1722854293246"/>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secHead">
  <p:cSld name="Section Header">
    <p:spTree>
      <p:nvGrpSpPr>
        <p:cNvPr id="1" name=""/>
        <p:cNvGrpSpPr/>
        <p:nvPr/>
      </p:nvGrpSpPr>
      <p:grpSpPr>
        <a:xfrm>
          <a:off x="0" y="0"/>
          <a:ext cx="0" cy="0"/>
          <a:chOff x="0" y="0"/>
          <a:chExt cx="0" cy="0"/>
        </a:xfrm>
      </p:grpSpPr>
      <p:sp>
        <p:nvSpPr>
          <p:cNvPr id="2" name="Title 1">
            <a:extLst>
              <a:ext uri="{C674FAA5-8CD9-4AE7-BE77-C03D239FC040}">
                <a16:creationId xmlns:a16="http://schemas.microsoft.com/office/drawing/2010/main" id="{1C8D4910-5648-4842-87D4-8F2396CC5F66}"/>
              </a:ext>
            </a:extLst>
          </p:cNvPr>
          <p:cNvSpPr>
            <a:spLocks noGrp="true"/>
          </p:cNvSpPr>
          <p:nvPr>
            <p:ph type="title"/>
          </p:nvPr>
        </p:nvSpPr>
        <p:spPr>
          <a:xfrm rot="0">
            <a:off x="831849" y="1709738"/>
            <a:ext cx="10515600" cy="2852737"/>
          </a:xfrm>
          <a:prstGeom prst="rect">
            <a:avLst/>
          </a:prstGeom>
        </p:spPr>
        <p:txBody>
          <a:bodyPr anchor="b" rtlCol="0"/>
          <a:lstStyle>
            <a:lvl1pPr lvl="0">
              <a:defRPr dirty="0" lang="en-US" sz="6000"/>
            </a:lvl1pPr>
          </a:lstStyle>
          <a:p>
            <a:pPr/>
            <a:r>
              <a:rPr dirty="0" lang="en-US"/>
              <a:t>Click to edit Master title style</a:t>
            </a:r>
            <a:endParaRPr dirty="0" lang="en-US"/>
          </a:p>
        </p:txBody>
      </p:sp>
      <p:sp>
        <p:nvSpPr>
          <p:cNvPr id="3" name="Text Placeholder 2">
            <a:extLst>
              <a:ext uri="{75FC17BF-C8DA-4433-9E95-21D867A31AFC}">
                <a16:creationId xmlns:a16="http://schemas.microsoft.com/office/drawing/2010/main" id="{0AC54D81-A44E-430A-B54F-5FC687CE4C4A}"/>
              </a:ext>
            </a:extLst>
          </p:cNvPr>
          <p:cNvSpPr>
            <a:spLocks noGrp="true"/>
          </p:cNvSpPr>
          <p:nvPr>
            <p:ph idx="1" type="body"/>
          </p:nvPr>
        </p:nvSpPr>
        <p:spPr>
          <a:xfrm rot="0">
            <a:off x="831849" y="4589463"/>
            <a:ext cx="10515600" cy="1500187"/>
          </a:xfrm>
          <a:prstGeom prst="rect">
            <a:avLst/>
          </a:prstGeom>
        </p:spPr>
        <p:txBody>
          <a:bodyPr rtlCol="0"/>
          <a:lstStyle>
            <a:lvl1pPr indent="0" lvl="0" marL="0">
              <a:buNone/>
              <a:defRPr dirty="0" lang="en-US" sz="2400">
                <a:solidFill>
                  <a:schemeClr val="tx1">
                    <a:tint val="75000"/>
                  </a:schemeClr>
                </a:solidFill>
              </a:defRPr>
            </a:lvl1pPr>
            <a:lvl2pPr indent="0" lvl="1" marL="457200">
              <a:buNone/>
              <a:defRPr dirty="0" lang="en-US" sz="2000">
                <a:solidFill>
                  <a:schemeClr val="tx1">
                    <a:tint val="75000"/>
                  </a:schemeClr>
                </a:solidFill>
              </a:defRPr>
            </a:lvl2pPr>
            <a:lvl3pPr indent="0" lvl="2" marL="914400">
              <a:buNone/>
              <a:defRPr dirty="0" lang="en-US" sz="1800">
                <a:solidFill>
                  <a:schemeClr val="tx1">
                    <a:tint val="75000"/>
                  </a:schemeClr>
                </a:solidFill>
              </a:defRPr>
            </a:lvl3pPr>
            <a:lvl4pPr indent="0" lvl="3" marL="1371600">
              <a:buNone/>
              <a:defRPr dirty="0" lang="en-US" sz="1600">
                <a:solidFill>
                  <a:schemeClr val="tx1">
                    <a:tint val="75000"/>
                  </a:schemeClr>
                </a:solidFill>
              </a:defRPr>
            </a:lvl4pPr>
            <a:lvl5pPr indent="0" lvl="4" marL="1828800">
              <a:buNone/>
              <a:defRPr dirty="0" lang="en-US" sz="1600">
                <a:solidFill>
                  <a:schemeClr val="tx1">
                    <a:tint val="75000"/>
                  </a:schemeClr>
                </a:solidFill>
              </a:defRPr>
            </a:lvl5pPr>
            <a:lvl6pPr indent="0" lvl="5" marL="2286000">
              <a:buNone/>
              <a:defRPr dirty="0" lang="en-US" sz="1600">
                <a:solidFill>
                  <a:schemeClr val="tx1">
                    <a:tint val="75000"/>
                  </a:schemeClr>
                </a:solidFill>
              </a:defRPr>
            </a:lvl6pPr>
            <a:lvl7pPr indent="0" lvl="6" marL="2743200">
              <a:buNone/>
              <a:defRPr dirty="0" lang="en-US" sz="1600">
                <a:solidFill>
                  <a:schemeClr val="tx1">
                    <a:tint val="75000"/>
                  </a:schemeClr>
                </a:solidFill>
              </a:defRPr>
            </a:lvl7pPr>
            <a:lvl8pPr indent="0" lvl="7" marL="3200400">
              <a:buNone/>
              <a:defRPr dirty="0" lang="en-US" sz="1600">
                <a:solidFill>
                  <a:schemeClr val="tx1">
                    <a:tint val="75000"/>
                  </a:schemeClr>
                </a:solidFill>
              </a:defRPr>
            </a:lvl8pPr>
            <a:lvl9pPr indent="0" lvl="8" marL="3657600">
              <a:buNone/>
              <a:defRPr dirty="0" lang="en-US" sz="1600">
                <a:solidFill>
                  <a:schemeClr val="tx1">
                    <a:tint val="75000"/>
                  </a:schemeClr>
                </a:solidFill>
              </a:defRPr>
            </a:lvl9pPr>
          </a:lstStyle>
          <a:p>
            <a:pPr lvl="0"/>
            <a:r>
              <a:rPr dirty="0" lang="en-US"/>
              <a:t>Click to edit Master text styles</a:t>
            </a:r>
            <a:endParaRPr dirty="0" lang="en-US"/>
          </a:p>
        </p:txBody>
      </p:sp>
      <p:sp>
        <p:nvSpPr>
          <p:cNvPr id="4" name="Date Placeholder 3">
            <a:extLst>
              <a:ext uri="{7CF73BB8-8022-4E0D-B5D0-FD9FAD529177}">
                <a16:creationId xmlns:a16="http://schemas.microsoft.com/office/drawing/2010/main" id="{2D9C3B44-1A62-4265-97D3-CC4A84253D0D}"/>
              </a:ext>
            </a:extLst>
          </p:cNvPr>
          <p:cNvSpPr>
            <a:spLocks noGrp="true"/>
          </p:cNvSpPr>
          <p:nvPr>
            <p:ph idx="10" sz="half" type="dt"/>
          </p:nvPr>
        </p:nvSpPr>
        <p:spPr>
          <a:xfrm rot="0">
            <a:off x="838200" y="6356350"/>
            <a:ext cx="2743200" cy="365125"/>
          </a:xfrm>
          <a:prstGeom prst="rect">
            <a:avLst/>
          </a:prstGeom>
        </p:spPr>
        <p:txBody>
          <a:bodyPr rtlCol="0"/>
          <a:lstStyle/>
          <a:p>
            <a:pPr/>
            <a:fld id="{AAED54C1-6ACA-4B42-A832-B0C0E72D961B}" type="datetime1">
              <a:t>8/5/2024</a:t>
            </a:fld>
            <a:endParaRPr dirty="0" lang="en-US"/>
          </a:p>
        </p:txBody>
      </p:sp>
      <p:sp>
        <p:nvSpPr>
          <p:cNvPr id="5" name="Footer Placeholder 4">
            <a:extLst>
              <a:ext uri="{9EAB320F-AC47-49ED-8AB5-E827A25C5746}">
                <a16:creationId xmlns:a16="http://schemas.microsoft.com/office/drawing/2010/main" id="{5546A70C-9FCA-4EED-84B4-BFCC68660F8F}"/>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6" name="Slide Number Placeholder 5">
            <a:extLst>
              <a:ext uri="{D05284BA-DD07-46E9-85D0-EB9F16B98404}">
                <a16:creationId xmlns:a16="http://schemas.microsoft.com/office/drawing/2010/main" id="{62394751-9A27-401A-84F0-3D134147626A}"/>
              </a:ext>
            </a:extLst>
          </p:cNvPr>
          <p:cNvSpPr>
            <a:spLocks noGrp="true"/>
          </p:cNvSpPr>
          <p:nvPr>
            <p:ph idx="12" sz="quarter" type="sldNum"/>
          </p:nvPr>
        </p:nvSpPr>
        <p:spPr/>
        <p:txBody>
          <a:bodyPr rtlCol="0"/>
          <a:lstStyle/>
          <a:p>
            <a:pPr/>
            <a:fld id="{E72EE7A4-6A31-49A9-8D2D-1CED83210670}" type="slidenum"/>
            <a:endParaRPr dirty="0" lang="en-US"/>
          </a:p>
        </p:txBody>
      </p:sp>
    </p:spTree>
    <p:extLst>
      <p:ext uri="{1D795909-E49A-4EA1-8AD8-97D2A33104B9}">
        <p14:creationId xmlns:p14="http://schemas.microsoft.com/office/powerpoint/2010/main" val="1722854293248"/>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Obj">
  <p:cSld name="Two Content">
    <p:spTree>
      <p:nvGrpSpPr>
        <p:cNvPr id="1" name=""/>
        <p:cNvGrpSpPr/>
        <p:nvPr/>
      </p:nvGrpSpPr>
      <p:grpSpPr>
        <a:xfrm>
          <a:off x="0" y="0"/>
          <a:ext cx="0" cy="0"/>
          <a:chOff x="0" y="0"/>
          <a:chExt cx="0" cy="0"/>
        </a:xfrm>
      </p:grpSpPr>
      <p:sp>
        <p:nvSpPr>
          <p:cNvPr id="2" name="Title 1">
            <a:extLst>
              <a:ext uri="{8C5CE742-2A0A-431E-9362-DAC047D16549}">
                <a16:creationId xmlns:a16="http://schemas.microsoft.com/office/drawing/2010/main" id="{DFC94B84-334E-4903-85AD-63E763D18806}"/>
              </a:ext>
            </a:extLst>
          </p:cNvPr>
          <p:cNvSpPr>
            <a:spLocks noGrp="true"/>
          </p:cNvSpPr>
          <p:nvPr>
            <p:ph type="title"/>
          </p:nvPr>
        </p:nvSpPr>
        <p:spPr>
          <a:xfrm rot="0">
            <a:off x="838200" y="365125"/>
            <a:ext cx="10515600" cy="1325563"/>
          </a:xfrm>
          <a:prstGeom prst="rect">
            <a:avLst/>
          </a:prstGeom>
        </p:spPr>
        <p:txBody>
          <a:bodyPr rtlCol="0"/>
          <a:lstStyle/>
          <a:p>
            <a:pPr/>
            <a:r>
              <a:rPr dirty="0" lang="en-US"/>
              <a:t>Click to edit Master title style</a:t>
            </a:r>
            <a:endParaRPr dirty="0" lang="en-US"/>
          </a:p>
        </p:txBody>
      </p:sp>
      <p:sp>
        <p:nvSpPr>
          <p:cNvPr id="3" name="Content Placeholder 2">
            <a:extLst>
              <a:ext uri="{E8B6673B-5FF5-44C5-9244-F406FEF2DD88}">
                <a16:creationId xmlns:a16="http://schemas.microsoft.com/office/drawing/2010/main" id="{1B11E92E-E062-4721-B5D1-5E48C0671D47}"/>
              </a:ext>
            </a:extLst>
          </p:cNvPr>
          <p:cNvSpPr>
            <a:spLocks noGrp="true"/>
          </p:cNvSpPr>
          <p:nvPr>
            <p:ph idx="1"/>
          </p:nvPr>
        </p:nvSpPr>
        <p:spPr>
          <a:xfrm rot="0">
            <a:off x="838200" y="1825625"/>
            <a:ext cx="5181600" cy="43513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Content Placeholder 3">
            <a:extLst>
              <a:ext uri="{E914E43C-6649-4020-8FCF-F118982DA1A6}">
                <a16:creationId xmlns:a16="http://schemas.microsoft.com/office/drawing/2010/main" id="{9DF91F7C-52D0-4C7A-89E3-BC27058CA892}"/>
              </a:ext>
            </a:extLst>
          </p:cNvPr>
          <p:cNvSpPr>
            <a:spLocks noGrp="true"/>
          </p:cNvSpPr>
          <p:nvPr>
            <p:ph idx="2"/>
          </p:nvPr>
        </p:nvSpPr>
        <p:spPr>
          <a:xfrm rot="0">
            <a:off x="6172200" y="1825625"/>
            <a:ext cx="5181600" cy="435133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Date Placeholder 4">
            <a:extLst>
              <a:ext uri="{D923EA5D-4A93-4235-841A-250907328AF0}">
                <a16:creationId xmlns:a16="http://schemas.microsoft.com/office/drawing/2010/main" id="{A17449EA-4A7F-46CF-8CF2-7DB3220F1987}"/>
              </a:ext>
            </a:extLst>
          </p:cNvPr>
          <p:cNvSpPr>
            <a:spLocks noGrp="true"/>
          </p:cNvSpPr>
          <p:nvPr>
            <p:ph idx="10" sz="half" type="dt"/>
          </p:nvPr>
        </p:nvSpPr>
        <p:spPr>
          <a:xfrm rot="0">
            <a:off x="838200" y="6356350"/>
            <a:ext cx="2743200" cy="365125"/>
          </a:xfrm>
          <a:prstGeom prst="rect">
            <a:avLst/>
          </a:prstGeom>
        </p:spPr>
        <p:txBody>
          <a:bodyPr rtlCol="0"/>
          <a:lstStyle/>
          <a:p>
            <a:pPr/>
            <a:fld id="{60DC534A-97D0-4169-B381-2EFE83E9E80E}" type="datetime1">
              <a:t>8/5/2024</a:t>
            </a:fld>
            <a:endParaRPr dirty="0" lang="en-US"/>
          </a:p>
        </p:txBody>
      </p:sp>
      <p:sp>
        <p:nvSpPr>
          <p:cNvPr id="6" name="Footer Placeholder 5">
            <a:extLst>
              <a:ext uri="{BC4A82E6-733B-438B-8C2F-61ED75A77030}">
                <a16:creationId xmlns:a16="http://schemas.microsoft.com/office/drawing/2010/main" id="{AEC55195-E2BF-49CF-A997-6EF0E99AFB08}"/>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7" name="Slide Number Placeholder 6">
            <a:extLst>
              <a:ext uri="{6B102E08-67DF-4B74-A53B-80E2E79ED3B9}">
                <a16:creationId xmlns:a16="http://schemas.microsoft.com/office/drawing/2010/main" id="{88BE3556-31E7-4CCC-8A9E-2C8FEB714C5D}"/>
              </a:ext>
            </a:extLst>
          </p:cNvPr>
          <p:cNvSpPr>
            <a:spLocks noGrp="true"/>
          </p:cNvSpPr>
          <p:nvPr>
            <p:ph idx="12" sz="quarter" type="sldNum"/>
          </p:nvPr>
        </p:nvSpPr>
        <p:spPr/>
        <p:txBody>
          <a:bodyPr rtlCol="0"/>
          <a:lstStyle/>
          <a:p>
            <a:pPr/>
            <a:fld id="{A73E9831-0B3E-40D0-A918-D2D38BD15A12}" type="slidenum"/>
            <a:endParaRPr dirty="0" lang="en-US"/>
          </a:p>
        </p:txBody>
      </p:sp>
    </p:spTree>
    <p:extLst>
      <p:ext uri="{97455207-9497-4DC6-89ED-5ADFC32C6D26}">
        <p14:creationId xmlns:p14="http://schemas.microsoft.com/office/powerpoint/2010/main" val="1722854293251"/>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sp>
        <p:nvSpPr>
          <p:cNvPr id="2" name="Title 1">
            <a:extLst>
              <a:ext uri="{0DB0EA65-1D03-4D65-B89B-91858C855D01}">
                <a16:creationId xmlns:a16="http://schemas.microsoft.com/office/drawing/2010/main" id="{6B8FC402-C1BB-4EA9-A9CA-C249391976B5}"/>
              </a:ext>
            </a:extLst>
          </p:cNvPr>
          <p:cNvSpPr>
            <a:spLocks noGrp="true"/>
          </p:cNvSpPr>
          <p:nvPr>
            <p:ph type="title"/>
          </p:nvPr>
        </p:nvSpPr>
        <p:spPr>
          <a:xfrm rot="0">
            <a:off x="839788" y="365125"/>
            <a:ext cx="10515600" cy="1325563"/>
          </a:xfrm>
          <a:prstGeom prst="rect">
            <a:avLst/>
          </a:prstGeom>
        </p:spPr>
        <p:txBody>
          <a:bodyPr rtlCol="0"/>
          <a:lstStyle/>
          <a:p>
            <a:pPr/>
            <a:r>
              <a:rPr dirty="0" lang="en-US"/>
              <a:t>Click to edit Master title style</a:t>
            </a:r>
            <a:endParaRPr dirty="0" lang="en-US"/>
          </a:p>
        </p:txBody>
      </p:sp>
      <p:sp>
        <p:nvSpPr>
          <p:cNvPr id="3" name="Text Placeholder 2">
            <a:extLst>
              <a:ext uri="{C7256BAA-7E71-4BD5-8CC4-4E889BDF6735}">
                <a16:creationId xmlns:a16="http://schemas.microsoft.com/office/drawing/2010/main" id="{4D763BC4-B42E-4766-91D5-8E8A8EA75C0D}"/>
              </a:ext>
            </a:extLst>
          </p:cNvPr>
          <p:cNvSpPr>
            <a:spLocks noGrp="true"/>
          </p:cNvSpPr>
          <p:nvPr>
            <p:ph idx="1" type="body"/>
          </p:nvPr>
        </p:nvSpPr>
        <p:spPr>
          <a:xfrm rot="0">
            <a:off x="839788" y="1681163"/>
            <a:ext cx="5157787" cy="823912"/>
          </a:xfrm>
          <a:prstGeom prst="rect">
            <a:avLst/>
          </a:prstGeo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4" name="Content Placeholder 3">
            <a:extLst>
              <a:ext uri="{51BB88D7-0F3A-4D09-9BE3-1C6F5B9F8126}">
                <a16:creationId xmlns:a16="http://schemas.microsoft.com/office/drawing/2010/main" id="{CEE03914-606C-47A7-BEEA-7BEBAEEAB4CF}"/>
              </a:ext>
            </a:extLst>
          </p:cNvPr>
          <p:cNvSpPr>
            <a:spLocks noGrp="true"/>
          </p:cNvSpPr>
          <p:nvPr>
            <p:ph idx="2"/>
          </p:nvPr>
        </p:nvSpPr>
        <p:spPr>
          <a:xfrm rot="0">
            <a:off x="839788" y="2505075"/>
            <a:ext cx="5157787" cy="368458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Text Placeholder 4">
            <a:extLst>
              <a:ext uri="{0BAAAB81-F383-4E91-922D-5C3186631425}">
                <a16:creationId xmlns:a16="http://schemas.microsoft.com/office/drawing/2010/main" id="{3016CAC4-22B0-434E-A09C-147215C48519}"/>
              </a:ext>
            </a:extLst>
          </p:cNvPr>
          <p:cNvSpPr>
            <a:spLocks noGrp="true"/>
          </p:cNvSpPr>
          <p:nvPr>
            <p:ph idx="3" type="body"/>
          </p:nvPr>
        </p:nvSpPr>
        <p:spPr>
          <a:xfrm rot="0">
            <a:off x="6172200" y="1681163"/>
            <a:ext cx="5183187" cy="823912"/>
          </a:xfrm>
          <a:prstGeom prst="rect">
            <a:avLst/>
          </a:prstGeo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6" name="Content Placeholder 5">
            <a:extLst>
              <a:ext uri="{EF694C5C-64AC-43F3-979C-D25980D98D26}">
                <a16:creationId xmlns:a16="http://schemas.microsoft.com/office/drawing/2010/main" id="{593367F7-DFB6-4640-9791-A82AC42F0230}"/>
              </a:ext>
            </a:extLst>
          </p:cNvPr>
          <p:cNvSpPr>
            <a:spLocks noGrp="true"/>
          </p:cNvSpPr>
          <p:nvPr>
            <p:ph idx="4"/>
          </p:nvPr>
        </p:nvSpPr>
        <p:spPr>
          <a:xfrm rot="0">
            <a:off x="6172200" y="2505075"/>
            <a:ext cx="5183187" cy="3684588"/>
          </a:xfrm>
          <a:prstGeom prst="rect">
            <a:avLst/>
          </a:prstGeo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Date Placeholder 6">
            <a:extLst>
              <a:ext uri="{6EB4CBA7-DCD9-4D72-BF54-44CEF21DE569}">
                <a16:creationId xmlns:a16="http://schemas.microsoft.com/office/drawing/2010/main" id="{5E08A374-C07A-4F60-8B6E-FE0C25C0415A}"/>
              </a:ext>
            </a:extLst>
          </p:cNvPr>
          <p:cNvSpPr>
            <a:spLocks noGrp="true"/>
          </p:cNvSpPr>
          <p:nvPr>
            <p:ph idx="10" sz="half" type="dt"/>
          </p:nvPr>
        </p:nvSpPr>
        <p:spPr>
          <a:xfrm rot="0">
            <a:off x="838200" y="6356350"/>
            <a:ext cx="2743200" cy="365125"/>
          </a:xfrm>
          <a:prstGeom prst="rect">
            <a:avLst/>
          </a:prstGeom>
        </p:spPr>
        <p:txBody>
          <a:bodyPr rtlCol="0"/>
          <a:lstStyle/>
          <a:p>
            <a:pPr/>
            <a:fld id="{DB87F952-8972-41BF-B164-F47A172F3878}" type="datetime1">
              <a:t>8/5/2024</a:t>
            </a:fld>
            <a:endParaRPr dirty="0" lang="en-US"/>
          </a:p>
        </p:txBody>
      </p:sp>
      <p:sp>
        <p:nvSpPr>
          <p:cNvPr id="8" name="Footer Placeholder 7">
            <a:extLst>
              <a:ext uri="{1EA3AE84-4960-41D1-89F5-BC4E6DCDD768}">
                <a16:creationId xmlns:a16="http://schemas.microsoft.com/office/drawing/2010/main" id="{10AAD501-E9AF-4D1C-B970-88D12BE1D1FE}"/>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9" name="Slide Number Placeholder 8">
            <a:extLst>
              <a:ext uri="{16E101C1-F1C0-4331-9CD7-55B96FBCCB81}">
                <a16:creationId xmlns:a16="http://schemas.microsoft.com/office/drawing/2010/main" id="{C177901A-54E3-47F0-B506-733FB3C4E8DB}"/>
              </a:ext>
            </a:extLst>
          </p:cNvPr>
          <p:cNvSpPr>
            <a:spLocks noGrp="true"/>
          </p:cNvSpPr>
          <p:nvPr>
            <p:ph idx="12" sz="quarter" type="sldNum"/>
          </p:nvPr>
        </p:nvSpPr>
        <p:spPr/>
        <p:txBody>
          <a:bodyPr rtlCol="0"/>
          <a:lstStyle/>
          <a:p>
            <a:pPr/>
            <a:fld id="{EBE2E858-6440-42FB-B9DC-813713BA70BA}" type="slidenum"/>
            <a:endParaRPr dirty="0" lang="en-US"/>
          </a:p>
        </p:txBody>
      </p:sp>
    </p:spTree>
    <p:extLst>
      <p:ext uri="{AC5AE9BB-838F-455A-A050-A13826DFE483}">
        <p14:creationId xmlns:p14="http://schemas.microsoft.com/office/powerpoint/2010/main" val="1722854293254"/>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Title 1">
            <a:extLst>
              <a:ext uri="{F2DD73A9-CD21-4487-9BDA-035B9C2D72F4}">
                <a16:creationId xmlns:a16="http://schemas.microsoft.com/office/drawing/2010/main" id="{F36E31BB-5539-4F5A-AC68-01D423494221}"/>
              </a:ext>
            </a:extLst>
          </p:cNvPr>
          <p:cNvSpPr>
            <a:spLocks noGrp="true"/>
          </p:cNvSpPr>
          <p:nvPr>
            <p:ph type="title"/>
          </p:nvPr>
        </p:nvSpPr>
        <p:spPr>
          <a:xfrm rot="0">
            <a:off x="838200" y="365125"/>
            <a:ext cx="10515600" cy="1325563"/>
          </a:xfrm>
          <a:prstGeom prst="rect">
            <a:avLst/>
          </a:prstGeom>
        </p:spPr>
        <p:txBody>
          <a:bodyPr rtlCol="0"/>
          <a:lstStyle/>
          <a:p>
            <a:pPr/>
            <a:r>
              <a:rPr dirty="0" lang="en-US"/>
              <a:t>Click to edit Master title style</a:t>
            </a:r>
            <a:endParaRPr dirty="0" lang="en-US"/>
          </a:p>
        </p:txBody>
      </p:sp>
      <p:sp>
        <p:nvSpPr>
          <p:cNvPr id="3" name="Date Placeholder 2">
            <a:extLst>
              <a:ext uri="{C4079735-4B08-47CF-A4B5-F1BE8BD94275}">
                <a16:creationId xmlns:a16="http://schemas.microsoft.com/office/drawing/2010/main" id="{C8E4AE9E-C78F-4102-B5A1-8145D56914BE}"/>
              </a:ext>
            </a:extLst>
          </p:cNvPr>
          <p:cNvSpPr>
            <a:spLocks noGrp="true"/>
          </p:cNvSpPr>
          <p:nvPr>
            <p:ph idx="10" sz="half" type="dt"/>
          </p:nvPr>
        </p:nvSpPr>
        <p:spPr>
          <a:xfrm rot="0">
            <a:off x="838200" y="6356350"/>
            <a:ext cx="2743200" cy="365125"/>
          </a:xfrm>
          <a:prstGeom prst="rect">
            <a:avLst/>
          </a:prstGeom>
        </p:spPr>
        <p:txBody>
          <a:bodyPr rtlCol="0"/>
          <a:lstStyle/>
          <a:p>
            <a:pPr/>
            <a:fld id="{A9D7C05C-6E2A-4834-BD7B-030D89CDEF65}" type="datetime1">
              <a:t>8/5/2024</a:t>
            </a:fld>
            <a:endParaRPr dirty="0" lang="en-US"/>
          </a:p>
        </p:txBody>
      </p:sp>
      <p:sp>
        <p:nvSpPr>
          <p:cNvPr id="4" name="Footer Placeholder 3">
            <a:extLst>
              <a:ext uri="{335256EE-78F7-4CEF-8142-42B575E61B98}">
                <a16:creationId xmlns:a16="http://schemas.microsoft.com/office/drawing/2010/main" id="{1501D53E-5F1B-4135-9484-7199000950FD}"/>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5" name="Slide Number Placeholder 4">
            <a:extLst>
              <a:ext uri="{68B2B23B-4452-4C06-BE4E-ED56DDF6C688}">
                <a16:creationId xmlns:a16="http://schemas.microsoft.com/office/drawing/2010/main" id="{759BCB9D-AA67-4A25-A8F2-9DB222BF56CA}"/>
              </a:ext>
            </a:extLst>
          </p:cNvPr>
          <p:cNvSpPr>
            <a:spLocks noGrp="true"/>
          </p:cNvSpPr>
          <p:nvPr>
            <p:ph idx="12" sz="quarter" type="sldNum"/>
          </p:nvPr>
        </p:nvSpPr>
        <p:spPr/>
        <p:txBody>
          <a:bodyPr rtlCol="0"/>
          <a:lstStyle/>
          <a:p>
            <a:pPr/>
            <a:fld id="{605F5932-3009-45E8-9563-54809DBE7383}" type="slidenum"/>
            <a:endParaRPr dirty="0" lang="en-US"/>
          </a:p>
        </p:txBody>
      </p:sp>
    </p:spTree>
    <p:extLst>
      <p:ext uri="{4D5913DD-A8E4-450B-8C88-466222DF4FB8}">
        <p14:creationId xmlns:p14="http://schemas.microsoft.com/office/powerpoint/2010/main" val="1722854293257"/>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blank">
  <p:cSld name="Blank">
    <p:spTree>
      <p:nvGrpSpPr>
        <p:cNvPr id="1" name=""/>
        <p:cNvGrpSpPr/>
        <p:nvPr/>
      </p:nvGrpSpPr>
      <p:grpSpPr>
        <a:xfrm>
          <a:off x="0" y="0"/>
          <a:ext cx="0" cy="0"/>
          <a:chOff x="0" y="0"/>
          <a:chExt cx="0" cy="0"/>
        </a:xfrm>
      </p:grpSpPr>
      <p:sp>
        <p:nvSpPr>
          <p:cNvPr id="2" name="Date Placeholder 1">
            <a:extLst>
              <a:ext uri="{96F1245B-1D02-4830-BE15-9E94B1E372B3}">
                <a16:creationId xmlns:a16="http://schemas.microsoft.com/office/drawing/2010/main" id="{8D0108C8-AA00-4A6B-BA4E-D1B8B73B93DA}"/>
              </a:ext>
            </a:extLst>
          </p:cNvPr>
          <p:cNvSpPr>
            <a:spLocks noGrp="true"/>
          </p:cNvSpPr>
          <p:nvPr>
            <p:ph idx="10" sz="half" type="dt"/>
          </p:nvPr>
        </p:nvSpPr>
        <p:spPr>
          <a:xfrm rot="0">
            <a:off x="838200" y="6356350"/>
            <a:ext cx="2743200" cy="365125"/>
          </a:xfrm>
          <a:prstGeom prst="rect">
            <a:avLst/>
          </a:prstGeom>
        </p:spPr>
        <p:txBody>
          <a:bodyPr rtlCol="0"/>
          <a:lstStyle/>
          <a:p>
            <a:pPr/>
            <a:fld id="{A3A47165-947A-47EF-A853-031C62E78DEF}" type="datetime1">
              <a:t>8/5/2024</a:t>
            </a:fld>
            <a:endParaRPr dirty="0" lang="en-US"/>
          </a:p>
        </p:txBody>
      </p:sp>
      <p:sp>
        <p:nvSpPr>
          <p:cNvPr id="3" name="Footer Placeholder 2">
            <a:extLst>
              <a:ext uri="{468EC7F2-435E-4626-B6FB-15244DAA5BDC}">
                <a16:creationId xmlns:a16="http://schemas.microsoft.com/office/drawing/2010/main" id="{45889D0B-5315-40C5-B7B0-B3591DEC6D81}"/>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4" name="Slide Number Placeholder 3">
            <a:extLst>
              <a:ext uri="{C81CC6AE-6899-4124-AB61-30EA38BA86AE}">
                <a16:creationId xmlns:a16="http://schemas.microsoft.com/office/drawing/2010/main" id="{6E10CC06-11B5-4234-AE99-AFA65F2571E0}"/>
              </a:ext>
            </a:extLst>
          </p:cNvPr>
          <p:cNvSpPr>
            <a:spLocks noGrp="true"/>
          </p:cNvSpPr>
          <p:nvPr>
            <p:ph idx="12" sz="quarter" type="sldNum"/>
          </p:nvPr>
        </p:nvSpPr>
        <p:spPr/>
        <p:txBody>
          <a:bodyPr rtlCol="0"/>
          <a:lstStyle/>
          <a:p>
            <a:pPr/>
            <a:fld id="{C28EC639-9826-417B-B577-A5D4CF1ACD10}" type="slidenum"/>
            <a:endParaRPr dirty="0" lang="en-US"/>
          </a:p>
        </p:txBody>
      </p:sp>
    </p:spTree>
    <p:extLst>
      <p:ext uri="{F8C2DAC9-D489-44F8-9226-0E2998AF45AF}">
        <p14:creationId xmlns:p14="http://schemas.microsoft.com/office/powerpoint/2010/main" val="1722854293259"/>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Tx">
  <p:cSld name="Content with Caption">
    <p:spTree>
      <p:nvGrpSpPr>
        <p:cNvPr id="1" name=""/>
        <p:cNvGrpSpPr/>
        <p:nvPr/>
      </p:nvGrpSpPr>
      <p:grpSpPr>
        <a:xfrm>
          <a:off x="0" y="0"/>
          <a:ext cx="0" cy="0"/>
          <a:chOff x="0" y="0"/>
          <a:chExt cx="0" cy="0"/>
        </a:xfrm>
      </p:grpSpPr>
      <p:sp>
        <p:nvSpPr>
          <p:cNvPr id="2" name="Title 1">
            <a:extLst>
              <a:ext uri="{93D3BA91-4C61-49C9-A5F4-DC1B40154E86}">
                <a16:creationId xmlns:a16="http://schemas.microsoft.com/office/drawing/2010/main" id="{3B64FE33-26C8-41A0-880F-C13E4A798624}"/>
              </a:ext>
            </a:extLst>
          </p:cNvPr>
          <p:cNvSpPr>
            <a:spLocks noGrp="true"/>
          </p:cNvSpPr>
          <p:nvPr>
            <p:ph type="title"/>
          </p:nvPr>
        </p:nvSpPr>
        <p:spPr>
          <a:xfrm rot="0">
            <a:off x="839788" y="457200"/>
            <a:ext cx="3932237" cy="1600200"/>
          </a:xfrm>
          <a:prstGeom prst="rect">
            <a:avLst/>
          </a:prstGeom>
        </p:spPr>
        <p:txBody>
          <a:bodyPr anchor="b" rtlCol="0"/>
          <a:lstStyle>
            <a:lvl1pPr lvl="0">
              <a:defRPr dirty="0" lang="en-US" sz="3200"/>
            </a:lvl1pPr>
          </a:lstStyle>
          <a:p>
            <a:pPr/>
            <a:r>
              <a:rPr dirty="0" lang="en-US"/>
              <a:t>Click to edit Master title style</a:t>
            </a:r>
            <a:endParaRPr dirty="0" lang="en-US"/>
          </a:p>
        </p:txBody>
      </p:sp>
      <p:sp>
        <p:nvSpPr>
          <p:cNvPr id="3" name="Content Placeholder 2">
            <a:extLst>
              <a:ext uri="{0610D158-DF71-4A3E-947B-2C98F942D2DB}">
                <a16:creationId xmlns:a16="http://schemas.microsoft.com/office/drawing/2010/main" id="{D41AE936-8005-47B9-85A2-AB55A6AD8FDC}"/>
              </a:ext>
            </a:extLst>
          </p:cNvPr>
          <p:cNvSpPr>
            <a:spLocks noGrp="true"/>
          </p:cNvSpPr>
          <p:nvPr>
            <p:ph idx="1"/>
          </p:nvPr>
        </p:nvSpPr>
        <p:spPr>
          <a:xfrm rot="0">
            <a:off x="5183187" y="987425"/>
            <a:ext cx="6172200" cy="4873625"/>
          </a:xfrm>
          <a:prstGeom prst="rect">
            <a:avLst/>
          </a:prstGeom>
        </p:spPr>
        <p:txBody>
          <a:bodyPr rtlCol="0"/>
          <a:lstStyle>
            <a:lvl1pPr lvl="0">
              <a:defRPr dirty="0" lang="en-US" sz="3200"/>
            </a:lvl1pPr>
            <a:lvl2pPr lvl="1">
              <a:defRPr dirty="0" lang="en-US" sz="2800"/>
            </a:lvl2pPr>
            <a:lvl3pPr lvl="2">
              <a:defRPr dirty="0" lang="en-US" sz="2400"/>
            </a:lvl3pPr>
            <a:lvl4pPr lvl="3">
              <a:defRPr dirty="0" lang="en-US" sz="2000"/>
            </a:lvl4pPr>
            <a:lvl5pPr lvl="4">
              <a:defRPr dirty="0" lang="en-US" sz="2000"/>
            </a:lvl5pPr>
            <a:lvl6pPr lvl="5">
              <a:defRPr dirty="0" lang="en-US" sz="2000"/>
            </a:lvl6pPr>
            <a:lvl7pPr lvl="6">
              <a:defRPr dirty="0" lang="en-US" sz="2000"/>
            </a:lvl7pPr>
            <a:lvl8pPr lvl="7">
              <a:defRPr dirty="0" lang="en-US" sz="2000"/>
            </a:lvl8pPr>
            <a:lvl9pPr lvl="8">
              <a:defRPr dirty="0" lang="en-US" sz="20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Text Placeholder 3">
            <a:extLst>
              <a:ext uri="{D73B38AD-646A-40A8-BD5E-63B1B5CE5BBE}">
                <a16:creationId xmlns:a16="http://schemas.microsoft.com/office/drawing/2010/main" id="{8EEA04D5-28C0-42A2-BFEA-1CB7E2735C1C}"/>
              </a:ext>
            </a:extLst>
          </p:cNvPr>
          <p:cNvSpPr>
            <a:spLocks noGrp="true"/>
          </p:cNvSpPr>
          <p:nvPr>
            <p:ph idx="2" type="body"/>
          </p:nvPr>
        </p:nvSpPr>
        <p:spPr>
          <a:xfrm rot="0">
            <a:off x="839788" y="2057400"/>
            <a:ext cx="3932237" cy="3811587"/>
          </a:xfrm>
          <a:prstGeom prst="rect">
            <a:avLst/>
          </a:prstGeo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1AED4C7F-AECB-4177-A70A-2998D2C807DA}">
                <a16:creationId xmlns:a16="http://schemas.microsoft.com/office/drawing/2010/main" id="{2BCAEC39-CCCF-47E1-86A6-74CA5B1C500E}"/>
              </a:ext>
            </a:extLst>
          </p:cNvPr>
          <p:cNvSpPr>
            <a:spLocks noGrp="true"/>
          </p:cNvSpPr>
          <p:nvPr>
            <p:ph idx="10" sz="half" type="dt"/>
          </p:nvPr>
        </p:nvSpPr>
        <p:spPr>
          <a:xfrm rot="0">
            <a:off x="838200" y="6356350"/>
            <a:ext cx="2743200" cy="365125"/>
          </a:xfrm>
          <a:prstGeom prst="rect">
            <a:avLst/>
          </a:prstGeom>
        </p:spPr>
        <p:txBody>
          <a:bodyPr rtlCol="0"/>
          <a:lstStyle/>
          <a:p>
            <a:pPr/>
            <a:fld id="{A87C3A94-B71E-4042-98D3-7C6DB9281173}" type="datetime1">
              <a:t>8/5/2024</a:t>
            </a:fld>
            <a:endParaRPr dirty="0" lang="en-US"/>
          </a:p>
        </p:txBody>
      </p:sp>
      <p:sp>
        <p:nvSpPr>
          <p:cNvPr id="6" name="Footer Placeholder 5">
            <a:extLst>
              <a:ext uri="{4FC4CFE6-38B7-4249-BC97-7C393F6DB953}">
                <a16:creationId xmlns:a16="http://schemas.microsoft.com/office/drawing/2010/main" id="{8E9938B9-DAA3-4578-B3CC-CC9DBC03BC08}"/>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7" name="Slide Number Placeholder 6">
            <a:extLst>
              <a:ext uri="{5A6FB42D-E8AB-4989-8192-DBD84947DADE}">
                <a16:creationId xmlns:a16="http://schemas.microsoft.com/office/drawing/2010/main" id="{32BFBA6A-8C9F-47BC-B5F7-C2CE79C6AA51}"/>
              </a:ext>
            </a:extLst>
          </p:cNvPr>
          <p:cNvSpPr>
            <a:spLocks noGrp="true"/>
          </p:cNvSpPr>
          <p:nvPr>
            <p:ph idx="12" sz="quarter" type="sldNum"/>
          </p:nvPr>
        </p:nvSpPr>
        <p:spPr/>
        <p:txBody>
          <a:bodyPr rtlCol="0"/>
          <a:lstStyle/>
          <a:p>
            <a:pPr/>
            <a:fld id="{619308C2-6587-49FB-9B41-C6263E00FBE8}" type="slidenum"/>
            <a:endParaRPr dirty="0" lang="en-US"/>
          </a:p>
        </p:txBody>
      </p:sp>
    </p:spTree>
    <p:extLst>
      <p:ext uri="{ED073D02-C5A8-4BF3-99D2-1C6B32C9B273}">
        <p14:creationId xmlns:p14="http://schemas.microsoft.com/office/powerpoint/2010/main" val="1722854293261"/>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picTx">
  <p:cSld name="Picture with Caption">
    <p:spTree>
      <p:nvGrpSpPr>
        <p:cNvPr id="1" name=""/>
        <p:cNvGrpSpPr/>
        <p:nvPr/>
      </p:nvGrpSpPr>
      <p:grpSpPr>
        <a:xfrm>
          <a:off x="0" y="0"/>
          <a:ext cx="0" cy="0"/>
          <a:chOff x="0" y="0"/>
          <a:chExt cx="0" cy="0"/>
        </a:xfrm>
      </p:grpSpPr>
      <p:sp>
        <p:nvSpPr>
          <p:cNvPr id="2" name="Title 1">
            <a:extLst>
              <a:ext uri="{527CDE94-8AA2-4B42-B733-DF35A4F3DAFE}">
                <a16:creationId xmlns:a16="http://schemas.microsoft.com/office/drawing/2010/main" id="{B3B39B9E-080B-4B12-9567-25FB852440EB}"/>
              </a:ext>
            </a:extLst>
          </p:cNvPr>
          <p:cNvSpPr>
            <a:spLocks noGrp="true"/>
          </p:cNvSpPr>
          <p:nvPr>
            <p:ph type="title"/>
          </p:nvPr>
        </p:nvSpPr>
        <p:spPr>
          <a:xfrm rot="0">
            <a:off x="839788" y="457200"/>
            <a:ext cx="3932237" cy="1600200"/>
          </a:xfrm>
          <a:prstGeom prst="rect">
            <a:avLst/>
          </a:prstGeom>
        </p:spPr>
        <p:txBody>
          <a:bodyPr anchor="b" rtlCol="0"/>
          <a:lstStyle>
            <a:lvl1pPr lvl="0">
              <a:defRPr dirty="0" lang="en-US" sz="3200"/>
            </a:lvl1pPr>
          </a:lstStyle>
          <a:p>
            <a:pPr/>
            <a:r>
              <a:rPr dirty="0" lang="en-US"/>
              <a:t>Click to edit Master title style</a:t>
            </a:r>
            <a:endParaRPr dirty="0" lang="en-US"/>
          </a:p>
        </p:txBody>
      </p:sp>
      <p:sp>
        <p:nvSpPr>
          <p:cNvPr id="3" name="Picture Placeholder 2">
            <a:extLst>
              <a:ext uri="{5F54F920-8271-4875-B4AD-821AB943384D}">
                <a16:creationId xmlns:a16="http://schemas.microsoft.com/office/drawing/2010/main" id="{A647FD07-7BEA-4C4F-8553-B062C44270DB}"/>
              </a:ext>
            </a:extLst>
          </p:cNvPr>
          <p:cNvSpPr>
            <a:spLocks noGrp="true"/>
          </p:cNvSpPr>
          <p:nvPr>
            <p:ph idx="1" type="pic"/>
          </p:nvPr>
        </p:nvSpPr>
        <p:spPr>
          <a:xfrm rot="0">
            <a:off x="5183187" y="987425"/>
            <a:ext cx="6172200" cy="4873625"/>
          </a:xfrm>
          <a:prstGeom prst="rect">
            <a:avLst/>
          </a:prstGeom>
        </p:spPr>
        <p:txBody>
          <a:bodyPr rtlCol="0"/>
          <a:lstStyle>
            <a:lvl1pPr indent="0" lvl="0" marL="0">
              <a:buNone/>
              <a:defRPr dirty="0" lang="en-US" sz="3200"/>
            </a:lvl1pPr>
            <a:lvl2pPr indent="0" lvl="1" marL="457200">
              <a:buNone/>
              <a:defRPr dirty="0" lang="en-US" sz="2800"/>
            </a:lvl2pPr>
            <a:lvl3pPr indent="0" lvl="2" marL="914400">
              <a:buNone/>
              <a:defRPr dirty="0" lang="en-US" sz="2400"/>
            </a:lvl3pPr>
            <a:lvl4pPr indent="0" lvl="3" marL="1371600">
              <a:buNone/>
              <a:defRPr dirty="0" lang="en-US" sz="2000"/>
            </a:lvl4pPr>
            <a:lvl5pPr indent="0" lvl="4" marL="1828800">
              <a:buNone/>
              <a:defRPr dirty="0" lang="en-US" sz="2000"/>
            </a:lvl5pPr>
            <a:lvl6pPr indent="0" lvl="5" marL="2286000">
              <a:buNone/>
              <a:defRPr dirty="0" lang="en-US" sz="2000"/>
            </a:lvl6pPr>
            <a:lvl7pPr indent="0" lvl="6" marL="2743200">
              <a:buNone/>
              <a:defRPr dirty="0" lang="en-US" sz="2000"/>
            </a:lvl7pPr>
            <a:lvl8pPr indent="0" lvl="7" marL="3200400">
              <a:buNone/>
              <a:defRPr dirty="0" lang="en-US" sz="2000"/>
            </a:lvl8pPr>
            <a:lvl9pPr indent="0" lvl="8" marL="3657600">
              <a:buNone/>
              <a:defRPr dirty="0" lang="en-US" sz="2000"/>
            </a:lvl9pPr>
          </a:lstStyle>
          <a:p>
            <a:pPr/>
            <a:r>
              <a:rPr dirty="0" lang="en-US"/>
              <a:t/>
            </a:r>
            <a:endParaRPr dirty="0" lang="en-US"/>
          </a:p>
        </p:txBody>
      </p:sp>
      <p:sp>
        <p:nvSpPr>
          <p:cNvPr id="4" name="Text Placeholder 3">
            <a:extLst>
              <a:ext uri="{8280A5C1-693D-4986-9709-D5DC40EC4F19}">
                <a16:creationId xmlns:a16="http://schemas.microsoft.com/office/drawing/2010/main" id="{06C3263C-4817-4EEB-8096-4E5BD79E2200}"/>
              </a:ext>
            </a:extLst>
          </p:cNvPr>
          <p:cNvSpPr>
            <a:spLocks noGrp="true"/>
          </p:cNvSpPr>
          <p:nvPr>
            <p:ph idx="2" type="body"/>
          </p:nvPr>
        </p:nvSpPr>
        <p:spPr>
          <a:xfrm rot="0">
            <a:off x="839788" y="2057400"/>
            <a:ext cx="3932237" cy="3811587"/>
          </a:xfrm>
          <a:prstGeom prst="rect">
            <a:avLst/>
          </a:prstGeo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CD7D68D9-D976-4B2B-8019-16E7CB2D641B}">
                <a16:creationId xmlns:a16="http://schemas.microsoft.com/office/drawing/2010/main" id="{E815A0FD-AAB5-48D9-8330-B17E93D60933}"/>
              </a:ext>
            </a:extLst>
          </p:cNvPr>
          <p:cNvSpPr>
            <a:spLocks noGrp="true"/>
          </p:cNvSpPr>
          <p:nvPr>
            <p:ph idx="10" sz="half" type="dt"/>
          </p:nvPr>
        </p:nvSpPr>
        <p:spPr>
          <a:xfrm rot="0">
            <a:off x="838200" y="6356350"/>
            <a:ext cx="2743200" cy="365125"/>
          </a:xfrm>
          <a:prstGeom prst="rect">
            <a:avLst/>
          </a:prstGeom>
        </p:spPr>
        <p:txBody>
          <a:bodyPr rtlCol="0"/>
          <a:lstStyle/>
          <a:p>
            <a:pPr/>
            <a:fld id="{2818DCC9-43CC-40A8-BE28-408E21BBB101}" type="datetime1">
              <a:t>8/5/2024</a:t>
            </a:fld>
            <a:endParaRPr dirty="0" lang="en-US"/>
          </a:p>
        </p:txBody>
      </p:sp>
      <p:sp>
        <p:nvSpPr>
          <p:cNvPr id="6" name="Footer Placeholder 5">
            <a:extLst>
              <a:ext uri="{DC421892-7BDB-4D63-B464-DE0125A841A8}">
                <a16:creationId xmlns:a16="http://schemas.microsoft.com/office/drawing/2010/main" id="{95365298-E6FB-4A14-95E2-67333D087B2B}"/>
              </a:ext>
            </a:extLst>
          </p:cNvPr>
          <p:cNvSpPr>
            <a:spLocks noGrp="true"/>
          </p:cNvSpPr>
          <p:nvPr>
            <p:ph idx="11" sz="quarter" type="ftr"/>
          </p:nvPr>
        </p:nvSpPr>
        <p:spPr>
          <a:xfrm rot="0">
            <a:off x="4038600" y="6356350"/>
            <a:ext cx="4114800" cy="365125"/>
          </a:xfrm>
          <a:prstGeom prst="rect">
            <a:avLst/>
          </a:prstGeom>
        </p:spPr>
        <p:txBody>
          <a:bodyPr rtlCol="0"/>
          <a:lstStyle/>
          <a:p>
            <a:pPr/>
            <a:r>
              <a:rPr dirty="0" lang="en-US"/>
              <a:t/>
            </a:r>
            <a:endParaRPr dirty="0" lang="en-US"/>
          </a:p>
        </p:txBody>
      </p:sp>
      <p:sp>
        <p:nvSpPr>
          <p:cNvPr id="7" name="Slide Number Placeholder 6">
            <a:extLst>
              <a:ext uri="{BFA4C04B-B34F-481C-B0D6-535765185C7A}">
                <a16:creationId xmlns:a16="http://schemas.microsoft.com/office/drawing/2010/main" id="{A57567BD-FCE1-4A0C-B401-9FFFCE5B7E14}"/>
              </a:ext>
            </a:extLst>
          </p:cNvPr>
          <p:cNvSpPr>
            <a:spLocks noGrp="true"/>
          </p:cNvSpPr>
          <p:nvPr>
            <p:ph idx="12" sz="quarter" type="sldNum"/>
          </p:nvPr>
        </p:nvSpPr>
        <p:spPr/>
        <p:txBody>
          <a:bodyPr rtlCol="0"/>
          <a:lstStyle/>
          <a:p>
            <a:pPr/>
            <a:fld id="{D92DF73E-9BDB-4FBF-B500-C173DEADDDDE}" type="slidenum"/>
            <a:endParaRPr dirty="0" lang="en-US"/>
          </a:p>
        </p:txBody>
      </p:sp>
    </p:spTree>
    <p:extLst>
      <p:ext uri="{5E77E801-35D7-48FC-9A53-43916AB58FB6}">
        <p14:creationId xmlns:p14="http://schemas.microsoft.com/office/powerpoint/2010/main" val="1722854293263"/>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Ref idx="1001">
        <a:schemeClr val="bg1"/>
      </p:bgRef>
    </p:bg>
    <p:spTree>
      <p:nvGrpSpPr>
        <p:cNvPr id="1" name=""/>
        <p:cNvGrpSpPr/>
        <p:nvPr/>
      </p:nvGrpSpPr>
      <p:grpSpPr>
        <a:xfrm>
          <a:off x="0" y="0"/>
          <a:ext cx="0" cy="0"/>
          <a:chOff x="0" y="0"/>
          <a:chExt cx="0" cy="0"/>
        </a:xfrm>
      </p:grpSpPr>
      <p:sp>
        <p:nvSpPr>
          <p:cNvPr id="2" name="Slide Number Placeholder 5">
            <a:extLst>
              <a:ext uri="{254C6348-95BC-4044-9241-226DC24BF1F9}">
                <a16:creationId xmlns:a16="http://schemas.microsoft.com/office/drawing/2010/main" id="{DAA63F5A-A204-416F-AFBB-9F01BD80B45C}"/>
              </a:ext>
            </a:extLst>
          </p:cNvPr>
          <p:cNvSpPr>
            <a:spLocks noGrp="true"/>
          </p:cNvSpPr>
          <p:nvPr>
            <p:ph idx="4" sz="quarter" type="sldNum"/>
          </p:nvPr>
        </p:nvSpPr>
        <p:spPr>
          <a:xfrm rot="0">
            <a:off x="8714773" y="6025572"/>
            <a:ext cx="2743200" cy="401638"/>
          </a:xfrm>
          <a:prstGeom prst="rect">
            <a:avLst/>
          </a:prstGeom>
        </p:spPr>
        <p:txBody>
          <a:bodyPr anchor="ctr" bIns="45720" lIns="91440" rIns="91440" rtlCol="0" tIns="45720" vert="horz"/>
          <a:lstStyle>
            <a:lvl1pPr algn="r" lvl="0">
              <a:defRPr dirty="0" lang="en-US" sz="1600">
                <a:solidFill>
                  <a:srgbClr val="1c7ddb"/>
                </a:solidFill>
                <a:latin typeface="Abadi"/>
              </a:defRPr>
            </a:lvl1pPr>
          </a:lstStyle>
          <a:p>
            <a:pPr/>
            <a:fld id="{41481080-5C2B-4646-87E4-B83279951A49}" type="slidenum"/>
            <a:endParaRPr dirty="0" lang="en-US"/>
          </a:p>
        </p:txBody>
      </p:sp>
      <p:sp>
        <p:nvSpPr>
          <p:cNvPr hidden="false" id="3" name="Footer Placeholder 4">
            <a:extLst>
              <a:ext uri="{01717E42-16CC-4FE8-9965-092319B3BC69}">
                <a16:creationId xmlns:a16="http://schemas.microsoft.com/office/drawing/2010/main" id="{F897FB52-AC8A-43C7-9EB7-3A03EB1C250D}"/>
              </a:ext>
            </a:extLst>
          </p:cNvPr>
          <p:cNvSpPr>
            <a:spLocks noGrp="true"/>
          </p:cNvSpPr>
          <p:nvPr>
            <p:ph idx="3" sz="quarter" type="ftr"/>
          </p:nvPr>
        </p:nvSpPr>
        <p:spPr>
          <a:xfrm rot="0">
            <a:off x="3327400" y="6248400"/>
            <a:ext cx="6908800" cy="381000"/>
          </a:xfrm>
          <a:prstGeom prst="rect">
            <a:avLst/>
          </a:prstGeom>
        </p:spPr>
        <p:txBody>
          <a:bodyPr anchor="ctr" bIns="45720" lIns="91440" rIns="91440" rtlCol="0" tIns="45720" vert="horz"/>
          <a:lstStyle>
            <a:lvl1pPr algn="ctr" lvl="0">
              <a:defRPr dirty="0" i="0" lang="en-US" sz="600">
                <a:solidFill>
                  <a:schemeClr val="bg1">
                    <a:lumMod val="50000"/>
                  </a:schemeClr>
                </a:solidFill>
                <a:latin typeface="+mn-lt"/>
              </a:defRPr>
            </a:lvl1pPr>
          </a:lstStyle>
          <a:p>
            <a:pPr/>
            <a:r>
              <a:rPr dirty="0" lang="en-US"/>
              <a:t>Footer</a:t>
            </a:r>
            <a:endParaRPr dirty="0" lang="en-US"/>
          </a:p>
        </p:txBody>
      </p:sp>
      <p:sp>
        <p:nvSpPr>
          <p:cNvPr hidden="false" id="4" name="Date Placeholder 3">
            <a:extLst>
              <a:ext uri="{059DDCC0-CDEC-49B0-AF79-DEDDD1FE7EC2}">
                <a16:creationId xmlns:a16="http://schemas.microsoft.com/office/drawing/2010/main" id="{B43D7024-EDCA-41D7-96CD-5144E17244FE}"/>
              </a:ext>
            </a:extLst>
          </p:cNvPr>
          <p:cNvSpPr>
            <a:spLocks noGrp="true"/>
          </p:cNvSpPr>
          <p:nvPr>
            <p:ph idx="2" sz="half" type="dt"/>
          </p:nvPr>
        </p:nvSpPr>
        <p:spPr>
          <a:xfrm rot="0">
            <a:off x="1016000" y="6260044"/>
            <a:ext cx="2186093" cy="381000"/>
          </a:xfrm>
          <a:prstGeom prst="rect">
            <a:avLst/>
          </a:prstGeom>
        </p:spPr>
        <p:txBody>
          <a:bodyPr anchor="ctr" bIns="45720" lIns="91440" rIns="91440" rtlCol="0" tIns="45720" vert="horz"/>
          <a:lstStyle>
            <a:lvl1pPr algn="l" lvl="0">
              <a:defRPr dirty="0" i="0" lang="en-US" sz="600">
                <a:solidFill>
                  <a:schemeClr val="bg1">
                    <a:lumMod val="50000"/>
                  </a:schemeClr>
                </a:solidFill>
                <a:latin typeface="+mn-lt"/>
              </a:defRPr>
            </a:lvl1pPr>
          </a:lstStyle>
          <a:p>
            <a:pPr/>
            <a:r>
              <a:rPr dirty="0" lang="en-US"/>
              <a:t>Date</a:t>
            </a:r>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lvl="0" rtl="false">
        <a:lnSpc>
          <a:spcPct val="90000"/>
        </a:lnSpc>
        <a:spcBef>
          <a:spcPct val="0"/>
        </a:spcBef>
        <a:buNone/>
        <a:defRPr dirty="0" lang="en-US" sz="4400">
          <a:solidFill>
            <a:schemeClr val="tx1"/>
          </a:solidFill>
          <a:latin typeface="+mj-lt"/>
        </a:defRPr>
      </a:lvl1pPr>
    </p:titleStyle>
    <p:body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1.jpeg" Type="http://schemas.openxmlformats.org/officeDocument/2006/relationships/image"/><Relationship Id="rId3" Target="../media/image2.png" Type="http://schemas.openxmlformats.org/officeDocument/2006/relationships/image"/><Relationship Id="rId1" Target="../slideLayouts/slideLayout12.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3.png" Type="http://schemas.openxmlformats.org/officeDocument/2006/relationships/image"/><Relationship Id="rId3" Target="../media/image7.png" Type="http://schemas.openxmlformats.org/officeDocument/2006/relationships/image"/><Relationship Id="rId1" Target="../slideLayouts/slideLayout1.xml" Type="http://schemas.openxmlformats.org/officeDocument/2006/relationships/slideLayout"/></Relationships>
</file>

<file path=ppt/slides/_rels/slide11.xml.rels><?xml version="1.0" encoding="UTF-8" standalone="no"?><Relationships xmlns="http://schemas.openxmlformats.org/package/2006/relationships"><Relationship Id="rId2" Target="../media/image3.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1" Target="../slideLayouts/slideLayout1.xml" Type="http://schemas.openxmlformats.org/officeDocument/2006/relationships/slideLayout"/></Relationships>
</file>

<file path=ppt/slides/_rels/slide12.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13.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14.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16.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17.xml.rels><?xml version="1.0" encoding="UTF-8" standalone="no"?><Relationships xmlns="http://schemas.openxmlformats.org/package/2006/relationships"><Relationship Id="rId2" Target="../media/image10.png" Type="http://schemas.openxmlformats.org/officeDocument/2006/relationships/image"/><Relationship Id="rId1" Target="../slideLayouts/slideLayout1.xml" Type="http://schemas.openxmlformats.org/officeDocument/2006/relationships/slideLayout"/></Relationships>
</file>

<file path=ppt/slides/_rels/slide18.xml.rels><?xml version="1.0" encoding="UTF-8" standalone="no"?><Relationships xmlns="http://schemas.openxmlformats.org/package/2006/relationships"><Relationship Id="rId2" Target="../media/image3.png" Type="http://schemas.openxmlformats.org/officeDocument/2006/relationships/image"/><Relationship Id="rId3" Target="../media/image11.png" Type="http://schemas.openxmlformats.org/officeDocument/2006/relationships/image"/><Relationship Id="rId1" Target="../slideLayouts/slideLayout1.xml" Type="http://schemas.openxmlformats.org/officeDocument/2006/relationships/slideLayout"/></Relationships>
</file>

<file path=ppt/slides/_rels/slide19.xml.rels><?xml version="1.0" encoding="UTF-8" standalone="no"?><Relationships xmlns="http://schemas.openxmlformats.org/package/2006/relationships"><Relationship Id="rId2" Target="../media/image12.png" Type="http://schemas.openxmlformats.org/officeDocument/2006/relationships/image"/><Relationship Id="rId3" Target="../media/image13.png" Type="http://schemas.openxmlformats.org/officeDocument/2006/relationships/image"/><Relationship Id="rId1" Target="../slideLayouts/slideLayout1.xml" Type="http://schemas.openxmlformats.org/officeDocument/2006/relationships/slideLayout"/></Relationships>
</file>

<file path=ppt/slides/_rels/slide2.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0.xml.rels><?xml version="1.0" encoding="UTF-8" standalone="no"?><Relationships xmlns="http://schemas.openxmlformats.org/package/2006/relationships"><Relationship Id="rId2" Target="../media/image14.png" Type="http://schemas.openxmlformats.org/officeDocument/2006/relationships/image"/><Relationship Id="rId1" Target="../slideLayouts/slideLayout1.xml" Type="http://schemas.openxmlformats.org/officeDocument/2006/relationships/slideLayout"/></Relationships>
</file>

<file path=ppt/slides/_rels/slide21.xml.rels><?xml version="1.0" encoding="UTF-8" standalone="no"?><Relationships xmlns="http://schemas.openxmlformats.org/package/2006/relationships"><Relationship Id="rId2" Target="../media/image3.png" Type="http://schemas.openxmlformats.org/officeDocument/2006/relationships/image"/><Relationship Id="rId3" Target="../media/image15.png" Type="http://schemas.openxmlformats.org/officeDocument/2006/relationships/image"/><Relationship Id="rId1" Target="../slideLayouts/slideLayout1.xml" Type="http://schemas.openxmlformats.org/officeDocument/2006/relationships/slideLayout"/></Relationships>
</file>

<file path=ppt/slides/_rels/slide22.xml.rels><?xml version="1.0" encoding="UTF-8" standalone="no"?><Relationships xmlns="http://schemas.openxmlformats.org/package/2006/relationships"><Relationship Id="rId2" Target="../media/image3.png" Type="http://schemas.openxmlformats.org/officeDocument/2006/relationships/image"/><Relationship Id="rId3" Target="../media/image16.png" Type="http://schemas.openxmlformats.org/officeDocument/2006/relationships/image"/><Relationship Id="rId1" Target="../slideLayouts/slideLayout1.xml" Type="http://schemas.openxmlformats.org/officeDocument/2006/relationships/slideLayout"/></Relationships>
</file>

<file path=ppt/slides/_rels/slide23.xml.rels><?xml version="1.0" encoding="UTF-8" standalone="no"?><Relationships xmlns="http://schemas.openxmlformats.org/package/2006/relationships"><Relationship Id="rId2" Target="../media/image9.png" Type="http://schemas.openxmlformats.org/officeDocument/2006/relationships/image"/><Relationship Id="rId1" Target="../slideLayouts/slideLayout1.xml" Type="http://schemas.openxmlformats.org/officeDocument/2006/relationships/slideLayout"/></Relationships>
</file>

<file path=ppt/slides/_rels/slide24.xml.rels><?xml version="1.0" encoding="UTF-8" standalone="no"?><Relationships xmlns="http://schemas.openxmlformats.org/package/2006/relationships"><Relationship Id="rId2" Target="../media/image17.png" Type="http://schemas.openxmlformats.org/officeDocument/2006/relationships/image"/><Relationship Id="rId1" Target="../slideLayouts/slideLayout1.xml" Type="http://schemas.openxmlformats.org/officeDocument/2006/relationships/slideLayout"/></Relationships>
</file>

<file path=ppt/slides/_rels/slide25.xml.rels><?xml version="1.0" encoding="UTF-8" standalone="no"?><Relationships xmlns="http://schemas.openxmlformats.org/package/2006/relationships"><Relationship Id="rId2" Target="../media/image3.png" Type="http://schemas.openxmlformats.org/officeDocument/2006/relationships/image"/><Relationship Id="rId3" Target="../media/image18.png" Type="http://schemas.openxmlformats.org/officeDocument/2006/relationships/image"/><Relationship Id="rId1" Target="../slideLayouts/slideLayout1.xml" Type="http://schemas.openxmlformats.org/officeDocument/2006/relationships/slideLayout"/></Relationships>
</file>

<file path=ppt/slides/_rels/slide26.xml.rels><?xml version="1.0" encoding="UTF-8" standalone="no"?><Relationships xmlns="http://schemas.openxmlformats.org/package/2006/relationships"><Relationship Id="rId2" Target="../media/image3.png" Type="http://schemas.openxmlformats.org/officeDocument/2006/relationships/image"/><Relationship Id="rId3" Target="../media/image19.png" Type="http://schemas.openxmlformats.org/officeDocument/2006/relationships/image"/><Relationship Id="rId1" Target="../slideLayouts/slideLayout1.xml" Type="http://schemas.openxmlformats.org/officeDocument/2006/relationships/slideLayout"/></Relationships>
</file>

<file path=ppt/slides/_rels/slide27.xml.rels><?xml version="1.0" encoding="UTF-8" standalone="no"?><Relationships xmlns="http://schemas.openxmlformats.org/package/2006/relationships"><Relationship Id="rId2" Target="../media/image20.png" Type="http://schemas.openxmlformats.org/officeDocument/2006/relationships/image"/><Relationship Id="rId1" Target="../slideLayouts/slideLayout1.xml" Type="http://schemas.openxmlformats.org/officeDocument/2006/relationships/slideLayout"/></Relationships>
</file>

<file path=ppt/slides/_rels/slide28.xml.rels><?xml version="1.0" encoding="UTF-8" standalone="no"?><Relationships xmlns="http://schemas.openxmlformats.org/package/2006/relationships"><Relationship Id="rId2" Target="../media/image21.png" Type="http://schemas.openxmlformats.org/officeDocument/2006/relationships/image"/><Relationship Id="rId1" Target="../slideLayouts/slideLayout1.xml" Type="http://schemas.openxmlformats.org/officeDocument/2006/relationships/slideLayout"/></Relationships>
</file>

<file path=ppt/slides/_rels/slide29.xml.rels><?xml version="1.0" encoding="UTF-8" standalone="no"?><Relationships xmlns="http://schemas.openxmlformats.org/package/2006/relationships"><Relationship Id="rId2" Target="../media/image22.png" Type="http://schemas.openxmlformats.org/officeDocument/2006/relationships/image"/><Relationship Id="rId1" Target="../slideLayouts/slideLayout1.xml" Type="http://schemas.openxmlformats.org/officeDocument/2006/relationships/slideLayout"/></Relationships>
</file>

<file path=ppt/slides/_rels/slide3.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0.xml.rels><?xml version="1.0" encoding="UTF-8" standalone="no"?><Relationships xmlns="http://schemas.openxmlformats.org/package/2006/relationships"><Relationship Id="rId2" Target="../media/image23.png" Type="http://schemas.openxmlformats.org/officeDocument/2006/relationships/image"/><Relationship Id="rId1" Target="../slideLayouts/slideLayout1.xml" Type="http://schemas.openxmlformats.org/officeDocument/2006/relationships/slideLayout"/></Relationships>
</file>

<file path=ppt/slides/_rels/slide31.xml.rels><?xml version="1.0" encoding="UTF-8" standalone="no"?><Relationships xmlns="http://schemas.openxmlformats.org/package/2006/relationships"><Relationship Id="rId2" Target="../media/image24.png" Type="http://schemas.openxmlformats.org/officeDocument/2006/relationships/image"/><Relationship Id="rId1" Target="../slideLayouts/slideLayout1.xml" Type="http://schemas.openxmlformats.org/officeDocument/2006/relationships/slideLayout"/></Relationships>
</file>

<file path=ppt/slides/_rels/slide32.xml.rels><?xml version="1.0" encoding="UTF-8" standalone="no"?><Relationships xmlns="http://schemas.openxmlformats.org/package/2006/relationships"><Relationship Id="rId2" Target="../media/image3.png" Type="http://schemas.openxmlformats.org/officeDocument/2006/relationships/image"/><Relationship Id="rId3" Target="../media/image25.png" Type="http://schemas.openxmlformats.org/officeDocument/2006/relationships/image"/><Relationship Id="rId1" Target="../slideLayouts/slideLayout1.xml" Type="http://schemas.openxmlformats.org/officeDocument/2006/relationships/slideLayout"/></Relationships>
</file>

<file path=ppt/slides/_rels/slide33.xml.rels><?xml version="1.0" encoding="UTF-8" standalone="no"?><Relationships xmlns="http://schemas.openxmlformats.org/package/2006/relationships"><Relationship Id="rId2" Target="../media/image26.png" Type="http://schemas.openxmlformats.org/officeDocument/2006/relationships/image"/><Relationship Id="rId1" Target="../slideLayouts/slideLayout1.xml" Type="http://schemas.openxmlformats.org/officeDocument/2006/relationships/slideLayout"/></Relationships>
</file>

<file path=ppt/slides/_rels/slide34.xml.rels><?xml version="1.0" encoding="UTF-8" standalone="no"?><Relationships xmlns="http://schemas.openxmlformats.org/package/2006/relationships"><Relationship Id="rId2" Target="../media/image27.png" Type="http://schemas.openxmlformats.org/officeDocument/2006/relationships/image"/><Relationship Id="rId1" Target="../slideLayouts/slideLayout1.xml" Type="http://schemas.openxmlformats.org/officeDocument/2006/relationships/slideLayout"/></Relationships>
</file>

<file path=ppt/slides/_rels/slide35.xml.rels><?xml version="1.0" encoding="UTF-8" standalone="no"?><Relationships xmlns="http://schemas.openxmlformats.org/package/2006/relationships"><Relationship Id="rId2" Target="../media/image3.png" Type="http://schemas.openxmlformats.org/officeDocument/2006/relationships/image"/><Relationship Id="rId3" Target="../media/image28.png" Type="http://schemas.openxmlformats.org/officeDocument/2006/relationships/image"/><Relationship Id="rId1" Target="../slideLayouts/slideLayout1.xml" Type="http://schemas.openxmlformats.org/officeDocument/2006/relationships/slideLayout"/></Relationships>
</file>

<file path=ppt/slides/_rels/slide36.xml.rels><?xml version="1.0" encoding="UTF-8" standalone="no"?><Relationships xmlns="http://schemas.openxmlformats.org/package/2006/relationships"><Relationship Id="rId2" Target="../media/image3.png" Type="http://schemas.openxmlformats.org/officeDocument/2006/relationships/image"/><Relationship Id="rId3" Target="../media/image29.png" Type="http://schemas.openxmlformats.org/officeDocument/2006/relationships/image"/><Relationship Id="rId1" Target="../slideLayouts/slideLayout1.xml" Type="http://schemas.openxmlformats.org/officeDocument/2006/relationships/slideLayout"/></Relationships>
</file>

<file path=ppt/slides/_rels/slide37.xml.rels><?xml version="1.0" encoding="UTF-8" standalone="no"?><Relationships xmlns="http://schemas.openxmlformats.org/package/2006/relationships"><Relationship Id="rId2" Target="../media/image30.png" Type="http://schemas.openxmlformats.org/officeDocument/2006/relationships/image"/><Relationship Id="rId1" Target="../slideLayouts/slideLayout1.xml" Type="http://schemas.openxmlformats.org/officeDocument/2006/relationships/slideLayout"/></Relationships>
</file>

<file path=ppt/slides/_rels/slide38.xml.rels><?xml version="1.0" encoding="UTF-8" standalone="no"?><Relationships xmlns="http://schemas.openxmlformats.org/package/2006/relationships"><Relationship Id="rId2" Target="../media/image31.jpeg" Type="http://schemas.openxmlformats.org/officeDocument/2006/relationships/image"/><Relationship Id="rId1" Target="../slideLayouts/slideLayout1.xml" Type="http://schemas.openxmlformats.org/officeDocument/2006/relationships/slideLayout"/></Relationships>
</file>

<file path=ppt/slides/_rels/slide39.xml.rels><?xml version="1.0" encoding="UTF-8" standalone="no"?><Relationships xmlns="http://schemas.openxmlformats.org/package/2006/relationships"><Relationship Id="rId2" Target="../media/image3.png" Type="http://schemas.openxmlformats.org/officeDocument/2006/relationships/image"/><Relationship Id="rId3" Target="../media/image32.png" Type="http://schemas.openxmlformats.org/officeDocument/2006/relationships/image"/><Relationship Id="rId1" Target="../slideLayouts/slideLayout1.xml" Type="http://schemas.openxmlformats.org/officeDocument/2006/relationships/slideLayout"/></Relationships>
</file>

<file path=ppt/slides/_rels/slide4.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40.xml.rels><?xml version="1.0" encoding="UTF-8" standalone="no"?><Relationships xmlns="http://schemas.openxmlformats.org/package/2006/relationships"><Relationship Id="rId2" Target="../media/image33.png" Type="http://schemas.openxmlformats.org/officeDocument/2006/relationships/image"/><Relationship Id="rId1" Target="../slideLayouts/slideLayout1.xml" Type="http://schemas.openxmlformats.org/officeDocument/2006/relationships/slideLayout"/></Relationships>
</file>

<file path=ppt/slides/_rels/slide41.xml.rels><?xml version="1.0" encoding="UTF-8" standalone="no"?><Relationships xmlns="http://schemas.openxmlformats.org/package/2006/relationships"><Relationship Id="rId2" Target="../media/image34.png" Type="http://schemas.openxmlformats.org/officeDocument/2006/relationships/image"/><Relationship Id="rId1" Target="../slideLayouts/slideLayout1.xml" Type="http://schemas.openxmlformats.org/officeDocument/2006/relationships/slideLayout"/></Relationships>
</file>

<file path=ppt/slides/_rels/slide42.xml.rels><?xml version="1.0" encoding="UTF-8" standalone="no"?><Relationships xmlns="http://schemas.openxmlformats.org/package/2006/relationships"><Relationship Id="rId2" Target="../media/image35.jpeg" Type="http://schemas.openxmlformats.org/officeDocument/2006/relationships/image"/><Relationship Id="rId1" Target="../slideLayouts/slideLayout1.xml" Type="http://schemas.openxmlformats.org/officeDocument/2006/relationships/slideLayout"/></Relationships>
</file>

<file path=ppt/slides/_rels/slide43.xml.rels><?xml version="1.0" encoding="UTF-8" standalone="no"?><Relationships xmlns="http://schemas.openxmlformats.org/package/2006/relationships"><Relationship Id="rId2" Target="../media/image36.png" Type="http://schemas.openxmlformats.org/officeDocument/2006/relationships/image"/><Relationship Id="rId1" Target="../slideLayouts/slideLayout1.xml" Type="http://schemas.openxmlformats.org/officeDocument/2006/relationships/slideLayout"/></Relationships>
</file>

<file path=ppt/slides/_rels/slide44.xml.rels><?xml version="1.0" encoding="UTF-8" standalone="no"?><Relationships xmlns="http://schemas.openxmlformats.org/package/2006/relationships"><Relationship Id="rId2" Target="../media/image3.png" Type="http://schemas.openxmlformats.org/officeDocument/2006/relationships/image"/><Relationship Id="rId3" Target="../media/image37.png" Type="http://schemas.openxmlformats.org/officeDocument/2006/relationships/image"/><Relationship Id="rId1" Target="../slideLayouts/slideLayout1.xml" Type="http://schemas.openxmlformats.org/officeDocument/2006/relationships/slideLayout"/></Relationships>
</file>

<file path=ppt/slides/_rels/slide45.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46.xml.rels><?xml version="1.0" encoding="UTF-8" standalone="no"?><Relationships xmlns="http://schemas.openxmlformats.org/package/2006/relationships"><Relationship Id="rId2" Target="../media/image38.jpeg" Type="http://schemas.openxmlformats.org/officeDocument/2006/relationships/image"/><Relationship Id="rId1" Target="../slideLayouts/slideLayout13.xml" Type="http://schemas.openxmlformats.org/officeDocument/2006/relationships/slideLayout"/></Relationships>
</file>

<file path=ppt/slides/_rels/slide5.xml.rels><?xml version="1.0" encoding="UTF-8" standalone="no"?><Relationships xmlns="http://schemas.openxmlformats.org/package/2006/relationships"><Relationship Id="rId2" Target="../media/image4.jpeg" Type="http://schemas.openxmlformats.org/officeDocument/2006/relationships/image"/><Relationship Id="rId1" Target="../slideLayouts/slideLayout3.xml" Type="http://schemas.openxmlformats.org/officeDocument/2006/relationships/slideLayout"/></Relationships>
</file>

<file path=ppt/slides/_rels/slide6.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7.xml.rels><?xml version="1.0" encoding="UTF-8" standalone="no"?><Relationships xmlns="http://schemas.openxmlformats.org/package/2006/relationships"><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8.xml.rels><?xml version="1.0" encoding="UTF-8" standalone="no"?><Relationships xmlns="http://schemas.openxmlformats.org/package/2006/relationships"><Relationship Id="rId2" Target="../media/image3.png" Type="http://schemas.openxmlformats.org/officeDocument/2006/relationships/image"/><Relationship Id="rId3" Target="../media/image5.png" Type="http://schemas.openxmlformats.org/officeDocument/2006/relationships/image"/><Relationship Id="rId1" Target="../slideLayouts/slideLayout1.xml" Type="http://schemas.openxmlformats.org/officeDocument/2006/relationships/slideLayout"/></Relationships>
</file>

<file path=ppt/slides/_rels/slide9.xml.rels><?xml version="1.0" encoding="UTF-8" standalone="no"?><Relationships xmlns="http://schemas.openxmlformats.org/package/2006/relationships"><Relationship Id="rId2" Target="../media/image3.png" Type="http://schemas.openxmlformats.org/officeDocument/2006/relationships/image"/><Relationship Id="rId3" Target="../media/image6.png" Type="http://schemas.openxmlformats.org/officeDocument/2006/relationships/image"/><Relationship Id="rId1" Target="../slideLayouts/slideLayout1.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extBox 5">
            <a:extLst>
              <a:ext uri="{3628D633-AB81-4C95-8C14-47A83F887482}">
                <a16:creationId xmlns:a16="http://schemas.microsoft.com/office/drawing/2010/main" id="{34654E0C-F990-4A4A-9D76-82A7A223ABC8}"/>
              </a:ext>
            </a:extLst>
          </p:cNvPr>
          <p:cNvSpPr txBox="1"/>
          <p:nvPr/>
        </p:nvSpPr>
        <p:spPr>
          <a:xfrm rot="0">
            <a:off x="889820" y="4891899"/>
            <a:ext cx="2514600" cy="646330"/>
          </a:xfrm>
          <a:prstGeom prst="rect">
            <a:avLst/>
          </a:prstGeom>
          <a:noFill/>
        </p:spPr>
        <p:txBody>
          <a:bodyPr anchor="t" bIns="45720" lIns="91440" rIns="91440" rtlCol="0" tIns="45720" wrap="square">
            <a:spAutoFit/>
          </a:bodyPr>
          <a:lstStyle/>
          <a:p>
            <a:pPr/>
            <a:r>
              <a:rPr dirty="0" err="1" lang="en-US">
                <a:solidFill>
                  <a:schemeClr val="bg2"/>
                </a:solidFill>
                <a:latin typeface="Abadi"/>
              </a:rPr>
              <a:t>Ayush</a:t>
            </a:r>
            <a:r>
              <a:rPr dirty="0" lang="en-US">
                <a:solidFill>
                  <a:schemeClr val="bg2"/>
                </a:solidFill>
                <a:latin typeface="Abadi"/>
              </a:rPr>
              <a:t> Verma</a:t>
            </a:r>
          </a:p>
          <a:p>
            <a:pPr/>
            <a:r>
              <a:rPr dirty="0" lang="en-US">
                <a:solidFill>
                  <a:schemeClr val="bg2"/>
                </a:solidFill>
                <a:latin typeface="Abadi"/>
              </a:rPr>
              <a:t>2</a:t>
            </a:r>
            <a:r>
              <a:rPr baseline="30000" dirty="0" lang="en-US">
                <a:solidFill>
                  <a:schemeClr val="bg2"/>
                </a:solidFill>
                <a:latin typeface="Abadi"/>
              </a:rPr>
              <a:t>nd</a:t>
            </a:r>
            <a:r>
              <a:rPr dirty="0" lang="en-US">
                <a:solidFill>
                  <a:schemeClr val="bg2"/>
                </a:solidFill>
                <a:latin typeface="Abadi"/>
              </a:rPr>
              <a:t> December 2023</a:t>
            </a:r>
            <a:endParaRPr dirty="0" lang="en-US">
              <a:solidFill>
                <a:schemeClr val="bg2"/>
              </a:solidFill>
              <a:latin typeface="Abadi"/>
            </a:endParaRPr>
          </a:p>
        </p:txBody>
      </p:sp>
      <p:pic>
        <p:nvPicPr>
          <p:cNvPr descr="IBM Skills Network Logo - Horizontal-noai copy.png" id="3" name="Picture 2">
            <a:extLst>
              <a:ext uri="{DFA2641B-4D04-4777-89CB-C2B599B384FE}">
                <a16:creationId xmlns:a16="http://schemas.microsoft.com/office/drawing/2010/main" id="{62ECB527-5860-4390-AE6D-452A7814FC6C}"/>
              </a:ext>
            </a:extLst>
          </p:cNvPr>
          <p:cNvPicPr>
            <a:picLocks noChangeAspect="true"/>
          </p:cNvPicPr>
          <p:nvPr/>
        </p:nvPicPr>
        <p:blipFill>
          <a:blip r:embed="rId3"/>
          <a:stretch>
            <a:fillRect/>
          </a:stretch>
        </p:blipFill>
        <p:spPr>
          <a:xfrm rot="0">
            <a:off x="889820" y="676828"/>
            <a:ext cx="2104103" cy="629182"/>
          </a:xfrm>
          <a:prstGeom prst="rect">
            <a:avLst/>
          </a:prstGeom>
          <a:noFill/>
        </p:spPr>
      </p:pic>
    </p:spTree>
    <p:extLst>
      <p:ext uri="{6D98AE08-2B38-41AD-B518-40B0F12DE912}">
        <p14:creationId xmlns:p14="http://schemas.microsoft.com/office/powerpoint/2010/main" val="1722854293280"/>
      </p:ext>
    </p:extLst>
  </p:cSld>
  <p:clrMapOvr>
    <a:masterClrMapping/>
  </p:clrMapOvr>
  <p:transition spd="slow">
    <p:push dir="u"/>
  </p:transition>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0">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2ACAE42F-B812-4205-9307-F14F2BAFE8B2}">
                <a16:creationId xmlns:a16="http://schemas.microsoft.com/office/drawing/2010/main" id="{EFB293AA-05A3-4F7C-975F-DFEE35028178}"/>
              </a:ext>
            </a:extLst>
          </p:cNvPr>
          <p:cNvSpPr>
            <a:spLocks noGrp="true"/>
          </p:cNvSpPr>
          <p:nvPr>
            <p:ph sz="quarter" type="sldNum"/>
          </p:nvPr>
        </p:nvSpPr>
        <p:spPr/>
        <p:txBody>
          <a:bodyPr rtlCol="0"/>
          <a:lstStyle/>
          <a:p>
            <a:pPr/>
            <a:fld id="{8F31B899-CF78-4981-8FF0-DD67E6F009C1}" type="slidenum"/>
            <a:endParaRPr dirty="0" lang="en-US"/>
          </a:p>
        </p:txBody>
      </p:sp>
      <p:sp>
        <p:nvSpPr>
          <p:cNvPr id="3" name="Content Placeholder 4">
            <a:extLst>
              <a:ext uri="{89E9FD8D-E998-4E8B-9709-5C9DED2611D5}">
                <a16:creationId xmlns:a16="http://schemas.microsoft.com/office/drawing/2010/main" id="{68575691-4D45-4158-ABE4-E99BF641F99E}"/>
              </a:ext>
            </a:extLst>
          </p:cNvPr>
          <p:cNvSpPr>
            <a:spLocks noGrp="true"/>
          </p:cNvSpPr>
          <p:nvPr>
            <p:ph/>
          </p:nvPr>
        </p:nvSpPr>
        <p:spPr>
          <a:xfrm rot="0">
            <a:off x="6027812" y="1486343"/>
            <a:ext cx="5430159" cy="4740049"/>
          </a:xfrm>
          <a:prstGeom prst="rect">
            <a:avLst/>
          </a:prstGeom>
        </p:spPr>
        <p:txBody>
          <a:bodyPr rtlCol="0"/>
          <a:lstStyle/>
          <a:p>
            <a:pPr/>
            <a:r>
              <a:rPr dirty="0" lang="en-US" sz="2200">
                <a:solidFill>
                  <a:schemeClr val="accent3">
                    <a:lumMod val="25000"/>
                  </a:schemeClr>
                </a:solidFill>
                <a:latin typeface="Abadi"/>
              </a:rPr>
              <a:t>We performed exploratory data analysis and determined the training labels.</a:t>
            </a:r>
          </a:p>
          <a:p>
            <a:pPr/>
            <a:r>
              <a:rPr dirty="0" lang="en-US" sz="2200">
                <a:solidFill>
                  <a:schemeClr val="accent3">
                    <a:lumMod val="25000"/>
                  </a:schemeClr>
                </a:solidFill>
                <a:latin typeface="Abadi"/>
              </a:rPr>
              <a:t>We calculated the number of launches at each site, and the number and occurrence of each orbits</a:t>
            </a:r>
          </a:p>
          <a:p>
            <a:pPr/>
            <a:r>
              <a:rPr dirty="0" lang="en-US" sz="220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/Data-Science/blob/main/Data%20Wrangling.</a:t>
            </a:r>
            <a:r>
              <a:rPr dirty="0" err="1" lang="en-US" sz="2200">
                <a:solidFill>
                  <a:schemeClr val="accent1"/>
                </a:solidFill>
                <a:latin typeface="Abadi"/>
              </a:rPr>
              <a:t>ipynb</a:t>
            </a:r>
          </a:p>
          <a:p>
            <a:pPr/>
            <a:r>
              <a:rPr dirty="0" lang="en-US"/>
              <a:t/>
            </a:r>
          </a:p>
          <a:p>
            <a:pPr/>
            <a:r>
              <a:rPr dirty="0" lang="en-US"/>
              <a:t/>
            </a:r>
            <a:endParaRPr dirty="0" lang="en-US"/>
          </a:p>
        </p:txBody>
      </p:sp>
      <p:sp>
        <p:nvSpPr>
          <p:cNvPr id="4" name="Title 1">
            <a:extLst>
              <a:ext uri="{C3653AEA-50F3-4EBE-A93D-6B1DE8275DD7}">
                <a16:creationId xmlns:a16="http://schemas.microsoft.com/office/drawing/2010/main" id="{1C2E8E64-8CAC-4BBB-94BF-AC851666FF6B}"/>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Data Wrangling</a:t>
            </a:r>
            <a:endParaRPr dirty="0" lang="en-US">
              <a:solidFill>
                <a:srgbClr val="0b49cb"/>
              </a:solidFill>
              <a:latin typeface="Abadi"/>
            </a:endParaRPr>
          </a:p>
        </p:txBody>
      </p:sp>
      <p:sp>
        <p:nvSpPr>
          <p:cNvPr id="5" name="Content Placeholder 4">
            <a:extLst>
              <a:ext uri="{CE6D1249-9FB7-42BB-A62F-4D2202464147}">
                <a16:creationId xmlns:a16="http://schemas.microsoft.com/office/drawing/2010/main" id="{AC15B968-68F7-4E76-BDAC-BDF090EB7099}"/>
              </a:ext>
            </a:extLst>
          </p:cNvPr>
          <p:cNvSpPr txBox="1"/>
          <p:nvPr/>
        </p:nvSpPr>
        <p:spPr>
          <a:xfrm rot="0">
            <a:off x="838200" y="1486343"/>
            <a:ext cx="5257800" cy="4740049"/>
          </a:xfrm>
          <a:prstGeom prst="rect">
            <a:avLst/>
          </a:prstGeom>
        </p:spPr>
        <p:txBody>
          <a:bodyPr rtlCol="0"/>
          <a:lst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r>
              <a:rPr dirty="0" lang="en-US"/>
              <a:t/>
            </a:r>
          </a:p>
          <a:p>
            <a:pPr/>
            <a:r>
              <a:rPr dirty="0" lang="en-US"/>
              <a:t/>
            </a:r>
          </a:p>
          <a:p>
            <a:pPr/>
            <a:r>
              <a:rPr dirty="0" lang="en-US"/>
              <a:t/>
            </a:r>
            <a:endParaRPr dirty="0" lang="en-US"/>
          </a:p>
        </p:txBody>
      </p:sp>
      <p:pic>
        <p:nvPicPr>
          <p:cNvPr id="6" name="Picture 2">
            <a:extLst>
              <a:ext uri="{284A4112-CFE0-4E54-A8D4-A505B3A5A68C}">
                <a16:creationId xmlns:a16="http://schemas.microsoft.com/office/drawing/2010/main" id="{C3EF4EA1-0949-4BD9-BF1A-895AE9B37268}"/>
              </a:ext>
            </a:extLst>
          </p:cNvPr>
          <p:cNvPicPr>
            <a:picLocks noChangeAspect="true"/>
          </p:cNvPicPr>
          <p:nvPr/>
        </p:nvPicPr>
        <p:blipFill>
          <a:blip r:embed="rId3"/>
          <a:stretch>
            <a:fillRect/>
          </a:stretch>
        </p:blipFill>
        <p:spPr>
          <a:xfrm rot="0">
            <a:off x="838201" y="1488855"/>
            <a:ext cx="5017252" cy="3986526"/>
          </a:xfrm>
          <a:prstGeom prst="rect">
            <a:avLst/>
          </a:prstGeom>
          <a:noFill/>
        </p:spPr>
      </p:pic>
    </p:spTree>
    <p:extLst>
      <p:ext uri="{426B360A-A85E-4E32-8D76-557276C82268}">
        <p14:creationId xmlns:p14="http://schemas.microsoft.com/office/powerpoint/2010/main" val="1722854293307"/>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1">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0DA6D1A5-50BB-4B33-8467-782BB7E3863A}">
                <a16:creationId xmlns:a16="http://schemas.microsoft.com/office/drawing/2010/main" id="{7A72B8E6-7A41-493F-A536-7D0AEF5D68B8}"/>
              </a:ext>
            </a:extLst>
          </p:cNvPr>
          <p:cNvSpPr>
            <a:spLocks noGrp="true"/>
          </p:cNvSpPr>
          <p:nvPr>
            <p:ph sz="quarter" type="sldNum"/>
          </p:nvPr>
        </p:nvSpPr>
        <p:spPr>
          <a:xfrm rot="0">
            <a:off x="8714773" y="6433577"/>
            <a:ext cx="2743200" cy="401638"/>
          </a:xfrm>
        </p:spPr>
        <p:txBody>
          <a:bodyPr rtlCol="0"/>
          <a:lstStyle/>
          <a:p>
            <a:pPr/>
            <a:fld id="{CBC5135D-903F-435D-B75E-E1A15E135A19}" type="slidenum"/>
            <a:endParaRPr dirty="0" lang="en-US"/>
          </a:p>
        </p:txBody>
      </p:sp>
      <p:sp>
        <p:nvSpPr>
          <p:cNvPr id="3" name="Content Placeholder 4">
            <a:extLst>
              <a:ext uri="{337BC50E-781F-4EBB-BCBE-F1939D433CCB}">
                <a16:creationId xmlns:a16="http://schemas.microsoft.com/office/drawing/2010/main" id="{6C1C7465-0F89-4FC6-BDA8-72B36A6C58A3}"/>
              </a:ext>
            </a:extLst>
          </p:cNvPr>
          <p:cNvSpPr>
            <a:spLocks noGrp="true"/>
          </p:cNvSpPr>
          <p:nvPr>
            <p:ph/>
          </p:nvPr>
        </p:nvSpPr>
        <p:spPr>
          <a:xfrm rot="0">
            <a:off x="770010" y="1495703"/>
            <a:ext cx="4987332" cy="4931508"/>
          </a:xfrm>
          <a:prstGeom prst="rect">
            <a:avLst/>
          </a:prstGeom>
        </p:spPr>
        <p:txBody>
          <a:bodyPr anchor="t" bIns="45720" lIns="91440" rIns="91440" rtlCol="0" tIns="45720"/>
          <a:lstStyle/>
          <a:p>
            <a:pPr>
              <a:lnSpc>
                <a:spcPct val="100000"/>
              </a:lnSpc>
              <a:spcBef>
                <a:spcPts val="1400"/>
              </a:spcBef>
            </a:pPr>
            <a:r>
              <a:rPr dirty="0"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r>
              <a:rPr dirty="0" lang="en-US"/>
              <a:t/>
            </a:r>
            <a:endParaRPr dirty="0" lang="en-US"/>
          </a:p>
        </p:txBody>
      </p:sp>
      <p:sp>
        <p:nvSpPr>
          <p:cNvPr id="4" name="Title 1">
            <a:extLst>
              <a:ext uri="{CB3DD55B-EF01-4890-A79B-2F60DD36188F}">
                <a16:creationId xmlns:a16="http://schemas.microsoft.com/office/drawing/2010/main" id="{509D6DED-2745-4E68-BAE3-0A4A47FF9B41}"/>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err="1" lang="en-US">
                <a:solidFill>
                  <a:srgbClr val="0b49cb"/>
                </a:solidFill>
                <a:latin typeface="Abadi"/>
              </a:rPr>
              <a:t>EDA</a:t>
            </a:r>
            <a:r>
              <a:rPr dirty="0" lang="en-US">
                <a:solidFill>
                  <a:srgbClr val="0b49cb"/>
                </a:solidFill>
                <a:latin typeface="Abadi"/>
              </a:rPr>
              <a:t> with Data Visualization</a:t>
            </a:r>
            <a:endParaRPr dirty="0" lang="en-US">
              <a:solidFill>
                <a:srgbClr val="0b49cb"/>
              </a:solidFill>
              <a:latin typeface="Abadi"/>
            </a:endParaRPr>
          </a:p>
        </p:txBody>
      </p:sp>
      <p:sp>
        <p:nvSpPr>
          <p:cNvPr id="5" name="Content Placeholder 4">
            <a:extLst>
              <a:ext uri="{437A509F-45BF-400F-9138-2933237E0FE8}">
                <a16:creationId xmlns:a16="http://schemas.microsoft.com/office/drawing/2010/main" id="{B71D30D4-1C49-4B87-BDEF-EE9CFF680921}"/>
              </a:ext>
            </a:extLst>
          </p:cNvPr>
          <p:cNvSpPr txBox="1"/>
          <p:nvPr/>
        </p:nvSpPr>
        <p:spPr>
          <a:xfrm rot="0">
            <a:off x="6096000" y="1495703"/>
            <a:ext cx="5189611" cy="4931508"/>
          </a:xfrm>
          <a:prstGeom prst="rect">
            <a:avLst/>
          </a:prstGeom>
        </p:spPr>
        <p:txBody>
          <a:bodyPr anchor="t" bIns="45720" lIns="91440" rIns="91440" rtlCol="0" tIns="45720"/>
          <a:lst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a:t>
            </a:r>
            <a:r>
              <a:rPr dirty="0" err="1" lang="en-US" sz="2200">
                <a:solidFill>
                  <a:schemeClr val="accent1"/>
                </a:solidFill>
                <a:latin typeface="Abadi"/>
              </a:rPr>
              <a:t>EDA</a:t>
            </a:r>
            <a:r>
              <a:rPr dirty="0" lang="en-US" sz="2200">
                <a:solidFill>
                  <a:schemeClr val="accent1"/>
                </a:solidFill>
                <a:latin typeface="Abadi"/>
              </a:rPr>
              <a:t>%20with%20Data%20Visualization.</a:t>
            </a:r>
            <a:r>
              <a:rPr dirty="0" err="1" lang="en-US" sz="2200">
                <a:solidFill>
                  <a:schemeClr val="accent1"/>
                </a:solidFill>
                <a:latin typeface="Abadi"/>
              </a:rPr>
              <a:t>ipynb</a:t>
            </a:r>
            <a:endParaRPr dirty="0" err="1" lang="en-US" sz="2200">
              <a:solidFill>
                <a:schemeClr val="accent1"/>
              </a:solidFill>
              <a:latin typeface="Abadi"/>
            </a:endParaRPr>
          </a:p>
        </p:txBody>
      </p:sp>
      <p:pic>
        <p:nvPicPr>
          <p:cNvPr id="6" name="Picture 6">
            <a:extLst>
              <a:ext uri="{3922D853-77D3-4D4F-BE0C-27CED25EA0AF}">
                <a16:creationId xmlns:a16="http://schemas.microsoft.com/office/drawing/2010/main" id="{5C26421D-BCA7-49D4-9AFA-5628E90931B8}"/>
              </a:ext>
            </a:extLst>
          </p:cNvPr>
          <p:cNvPicPr>
            <a:picLocks noChangeAspect="true"/>
          </p:cNvPicPr>
          <p:nvPr/>
        </p:nvPicPr>
        <p:blipFill>
          <a:blip r:embed="rId3"/>
          <a:stretch>
            <a:fillRect/>
          </a:stretch>
        </p:blipFill>
        <p:spPr>
          <a:xfrm rot="0">
            <a:off x="770011" y="3669829"/>
            <a:ext cx="5000794" cy="2757382"/>
          </a:xfrm>
          <a:prstGeom prst="rect">
            <a:avLst/>
          </a:prstGeom>
          <a:noFill/>
        </p:spPr>
      </p:pic>
      <p:pic>
        <p:nvPicPr>
          <p:cNvPr id="7" name="Picture 8">
            <a:extLst>
              <a:ext uri="{43AA1EC2-460E-4AA1-84AB-385FB9BFB027}">
                <a16:creationId xmlns:a16="http://schemas.microsoft.com/office/drawing/2010/main" id="{BA1021D8-ACDD-48A0-BF83-702C184BCE8A}"/>
              </a:ext>
            </a:extLst>
          </p:cNvPr>
          <p:cNvPicPr>
            <a:picLocks noChangeAspect="true"/>
          </p:cNvPicPr>
          <p:nvPr/>
        </p:nvPicPr>
        <p:blipFill>
          <a:blip r:embed="rId4"/>
          <a:stretch>
            <a:fillRect/>
          </a:stretch>
        </p:blipFill>
        <p:spPr>
          <a:xfrm rot="0">
            <a:off x="6096000" y="1495703"/>
            <a:ext cx="5189612" cy="2965765"/>
          </a:xfrm>
          <a:prstGeom prst="rect">
            <a:avLst/>
          </a:prstGeom>
          <a:noFill/>
        </p:spPr>
      </p:pic>
    </p:spTree>
    <p:extLst>
      <p:ext uri="{34866DE6-18C3-4AC6-BDBA-D41CF7A650DB}">
        <p14:creationId xmlns:p14="http://schemas.microsoft.com/office/powerpoint/2010/main" val="1722854293310"/>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D435C7BF-BF6D-4D7E-872C-80B79E0CED2F}">
                <a16:creationId xmlns:a16="http://schemas.microsoft.com/office/drawing/2010/main" id="{A6116CB7-CE2C-4FFC-8E76-852F6150960B}"/>
              </a:ext>
            </a:extLst>
          </p:cNvPr>
          <p:cNvSpPr>
            <a:spLocks noGrp="true"/>
          </p:cNvSpPr>
          <p:nvPr>
            <p:ph sz="quarter" type="sldNum"/>
          </p:nvPr>
        </p:nvSpPr>
        <p:spPr/>
        <p:txBody>
          <a:bodyPr rtlCol="0"/>
          <a:lstStyle/>
          <a:p>
            <a:pPr/>
            <a:fld id="{B55D0EFF-E8E5-4589-997E-EC825A736EFD}" type="slidenum"/>
            <a:endParaRPr dirty="0" lang="en-US"/>
          </a:p>
        </p:txBody>
      </p:sp>
      <p:sp>
        <p:nvSpPr>
          <p:cNvPr id="3" name="Content Placeholder 4">
            <a:extLst>
              <a:ext uri="{119F5947-0571-47D5-861F-912780BA52F2}">
                <a16:creationId xmlns:a16="http://schemas.microsoft.com/office/drawing/2010/main" id="{370EE61A-4303-42BA-9BCC-8A4B7F2CB998}"/>
              </a:ext>
            </a:extLst>
          </p:cNvPr>
          <p:cNvSpPr>
            <a:spLocks noGrp="true"/>
          </p:cNvSpPr>
          <p:nvPr>
            <p:ph/>
          </p:nvPr>
        </p:nvSpPr>
        <p:spPr>
          <a:xfrm rot="0">
            <a:off x="770010" y="1396721"/>
            <a:ext cx="9745589" cy="4761192"/>
          </a:xfrm>
          <a:prstGeom prst="rect">
            <a:avLst/>
          </a:prstGeom>
        </p:spPr>
        <p:txBody>
          <a:bodyPr anchor="t" bIns="45720" lIns="91440" rIns="91440" rtlCol="0" tIns="45720"/>
          <a:lstStyle/>
          <a:p>
            <a:pPr>
              <a:lnSpc>
                <a:spcPct val="100000"/>
              </a:lnSpc>
              <a:spcBef>
                <a:spcPts val="1400"/>
              </a:spcBef>
            </a:pPr>
            <a:r>
              <a:rPr dirty="0" lang="en-US" sz="2200">
                <a:solidFill>
                  <a:schemeClr val="accent3">
                    <a:lumMod val="25000"/>
                  </a:schemeClr>
                </a:solidFill>
                <a:latin typeface="Abadi"/>
              </a:rPr>
              <a:t>We loaded the SpaceX dataset into a PostgreSQL database without leaving the </a:t>
            </a:r>
            <a:r>
              <a:rPr dirty="0" err="1" lang="en-US" sz="2200">
                <a:solidFill>
                  <a:schemeClr val="accent3">
                    <a:lumMod val="25000"/>
                  </a:schemeClr>
                </a:solidFill>
                <a:latin typeface="Abadi"/>
              </a:rPr>
              <a:t>jupyter</a:t>
            </a:r>
            <a:r>
              <a:rPr dirty="0" lang="en-US" sz="2200">
                <a:solidFill>
                  <a:schemeClr val="accent3">
                    <a:lumMod val="25000"/>
                  </a:schemeClr>
                </a:solidFill>
                <a:latin typeface="Abadi"/>
              </a:rPr>
              <a:t> notebook.</a:t>
            </a:r>
          </a:p>
          <a:p>
            <a:pPr>
              <a:lnSpc>
                <a:spcPct val="100000"/>
              </a:lnSpc>
              <a:spcBef>
                <a:spcPts val="1400"/>
              </a:spcBef>
            </a:pPr>
            <a:r>
              <a:rPr dirty="0" lang="en-US" sz="2200">
                <a:solidFill>
                  <a:schemeClr val="accent3">
                    <a:lumMod val="25000"/>
                  </a:schemeClr>
                </a:solidFill>
                <a:latin typeface="Abadi"/>
              </a:rPr>
              <a:t>We applied </a:t>
            </a:r>
            <a:r>
              <a:rPr dirty="0" err="1" lang="en-US" sz="2200">
                <a:solidFill>
                  <a:schemeClr val="accent3">
                    <a:lumMod val="25000"/>
                  </a:schemeClr>
                </a:solidFill>
                <a:latin typeface="Abadi"/>
              </a:rPr>
              <a:t>EDA</a:t>
            </a:r>
            <a:r>
              <a:rPr dirty="0" lang="en-US" sz="2200">
                <a:solidFill>
                  <a:schemeClr val="accent3">
                    <a:lumMod val="25000"/>
                  </a:schemeClr>
                </a:solidFill>
                <a:latin typeface="Abadi"/>
              </a:rPr>
              <a:t> with SQL to get insight from the data. We wrote queries to find out for instance:</a:t>
            </a:r>
          </a:p>
          <a:p>
            <a:pPr lvl="1">
              <a:lnSpc>
                <a:spcPct val="100000"/>
              </a:lnSpc>
              <a:spcBef>
                <a:spcPts val="1400"/>
              </a:spcBef>
              <a:buChar char="-"/>
            </a:pPr>
            <a:r>
              <a:rPr dirty="0" lang="en-US" sz="1700">
                <a:solidFill>
                  <a:schemeClr val="bg2">
                    <a:lumMod val="50000"/>
                  </a:schemeClr>
                </a:solidFill>
                <a:latin typeface="Abadi"/>
              </a:rPr>
              <a:t>The names of unique launch sites in the space mission.</a:t>
            </a:r>
          </a:p>
          <a:p>
            <a:pPr lvl="1">
              <a:lnSpc>
                <a:spcPct val="100000"/>
              </a:lnSpc>
              <a:spcBef>
                <a:spcPts val="1400"/>
              </a:spcBef>
              <a:buChar char="-"/>
            </a:pPr>
            <a:r>
              <a:rPr dirty="0" lang="en-US" sz="1700">
                <a:solidFill>
                  <a:schemeClr val="bg2">
                    <a:lumMod val="50000"/>
                  </a:schemeClr>
                </a:solidFill>
                <a:latin typeface="Abadi"/>
              </a:rPr>
              <a:t>The total payload mass carried by boosters launched by NASA (</a:t>
            </a:r>
            <a:r>
              <a:rPr dirty="0" err="1" lang="en-US" sz="1700">
                <a:solidFill>
                  <a:schemeClr val="bg2">
                    <a:lumMod val="50000"/>
                  </a:schemeClr>
                </a:solidFill>
                <a:latin typeface="Abadi"/>
              </a:rPr>
              <a:t>CRS</a:t>
            </a:r>
            <a:r>
              <a:rPr dirty="0" lang="en-US" sz="1700">
                <a:solidFill>
                  <a:schemeClr val="bg2">
                    <a:lumMod val="50000"/>
                  </a:schemeClr>
                </a:solidFill>
                <a:latin typeface="Abadi"/>
              </a:rPr>
              <a:t>)</a:t>
            </a:r>
          </a:p>
          <a:p>
            <a:pPr lvl="1">
              <a:lnSpc>
                <a:spcPct val="100000"/>
              </a:lnSpc>
              <a:spcBef>
                <a:spcPts val="1400"/>
              </a:spcBef>
              <a:buChar char="-"/>
            </a:pPr>
            <a:r>
              <a:rPr dirty="0" lang="en-US" sz="1700">
                <a:solidFill>
                  <a:schemeClr val="bg2">
                    <a:lumMod val="50000"/>
                  </a:schemeClr>
                </a:solidFill>
                <a:latin typeface="Abadi"/>
              </a:rPr>
              <a:t>The average payload mass carried by booster version F9 v1.1</a:t>
            </a:r>
          </a:p>
          <a:p>
            <a:pPr lvl="1">
              <a:lnSpc>
                <a:spcPct val="100000"/>
              </a:lnSpc>
              <a:spcBef>
                <a:spcPts val="1400"/>
              </a:spcBef>
              <a:buChar char="-"/>
            </a:pPr>
            <a:r>
              <a:rPr dirty="0" lang="en-US" sz="1700">
                <a:solidFill>
                  <a:schemeClr val="bg2">
                    <a:lumMod val="50000"/>
                  </a:schemeClr>
                </a:solidFill>
                <a:latin typeface="Abadi"/>
              </a:rPr>
              <a:t>The total number of successful and failure mission outcomes</a:t>
            </a:r>
          </a:p>
          <a:p>
            <a:pPr lvl="1">
              <a:lnSpc>
                <a:spcPct val="100000"/>
              </a:lnSpc>
              <a:spcBef>
                <a:spcPts val="1400"/>
              </a:spcBef>
              <a:buChar char="-"/>
            </a:pPr>
            <a:r>
              <a:rPr dirty="0" lang="en-US" sz="1700">
                <a:solidFill>
                  <a:schemeClr val="bg2">
                    <a:lumMod val="50000"/>
                  </a:schemeClr>
                </a:solidFill>
                <a:latin typeface="Abadi"/>
              </a:rPr>
              <a:t>The failed landing outcomes in drone ship, their booster version and launch site names.</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a:t>
            </a:r>
            <a:r>
              <a:rPr dirty="0" err="1" lang="en-US" sz="2200">
                <a:solidFill>
                  <a:schemeClr val="accent1"/>
                </a:solidFill>
                <a:latin typeface="Abadi"/>
              </a:rPr>
              <a:t>EDA</a:t>
            </a:r>
            <a:r>
              <a:rPr dirty="0" lang="en-US" sz="2200">
                <a:solidFill>
                  <a:schemeClr val="accent1"/>
                </a:solidFill>
                <a:latin typeface="Abadi"/>
              </a:rPr>
              <a:t>%20with%20SQL.</a:t>
            </a:r>
            <a:r>
              <a:rPr dirty="0" err="1" lang="en-US" sz="2200">
                <a:solidFill>
                  <a:schemeClr val="accent1"/>
                </a:solidFill>
                <a:latin typeface="Abadi"/>
              </a:rPr>
              <a:t>ipynb</a:t>
            </a:r>
          </a:p>
          <a:p>
            <a:pPr indent="0" marL="0">
              <a:lnSpc>
                <a:spcPct val="100000"/>
              </a:lnSpc>
              <a:spcBef>
                <a:spcPts val="1400"/>
              </a:spcBef>
              <a:buNone/>
            </a:pPr>
            <a:r>
              <a:rPr dirty="0" lang="en-US" sz="2200">
                <a:solidFill>
                  <a:schemeClr val="accent3">
                    <a:lumMod val="25000"/>
                  </a:schemeClr>
                </a:solidFill>
                <a:latin typeface="Abadi"/>
              </a:rPr>
              <a:t/>
            </a:r>
          </a:p>
          <a:p>
            <a:pPr indent="0" marL="0">
              <a:lnSpc>
                <a:spcPct val="100000"/>
              </a:lnSpc>
              <a:spcBef>
                <a:spcPts val="1400"/>
              </a:spcBef>
              <a:buNone/>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r>
              <a:rPr dirty="0" lang="en-US"/>
              <a:t/>
            </a:r>
          </a:p>
          <a:p>
            <a:pPr/>
            <a:r>
              <a:rPr dirty="0" lang="en-US"/>
              <a:t/>
            </a:r>
          </a:p>
          <a:p>
            <a:pPr/>
            <a:r>
              <a:rPr dirty="0" lang="en-US"/>
              <a:t/>
            </a:r>
            <a:endParaRPr dirty="0" lang="en-US"/>
          </a:p>
        </p:txBody>
      </p:sp>
      <p:sp>
        <p:nvSpPr>
          <p:cNvPr id="4" name="Title 1">
            <a:extLst>
              <a:ext uri="{F5583B67-1177-49A1-A4A2-3D7587B20469}">
                <a16:creationId xmlns:a16="http://schemas.microsoft.com/office/drawing/2010/main" id="{8E1C2610-58E1-4E28-A3A3-777331D15177}"/>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err="1" lang="en-US">
                <a:solidFill>
                  <a:srgbClr val="0b49cb"/>
                </a:solidFill>
                <a:latin typeface="Abadi"/>
              </a:rPr>
              <a:t>EDA</a:t>
            </a:r>
            <a:r>
              <a:rPr dirty="0" lang="en-US">
                <a:solidFill>
                  <a:srgbClr val="0b49cb"/>
                </a:solidFill>
                <a:latin typeface="Abadi"/>
              </a:rPr>
              <a:t> with SQL</a:t>
            </a:r>
            <a:endParaRPr dirty="0" lang="en-US">
              <a:solidFill>
                <a:srgbClr val="0b49cb"/>
              </a:solidFill>
              <a:latin typeface="Abadi"/>
            </a:endParaRPr>
          </a:p>
        </p:txBody>
      </p:sp>
    </p:spTree>
    <p:extLst>
      <p:ext uri="{A9FCFA51-7F81-484D-A8A4-B5B929A1576E}">
        <p14:creationId xmlns:p14="http://schemas.microsoft.com/office/powerpoint/2010/main" val="1722854293313"/>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3">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E018395B-557F-4B03-91AA-E1E7DB91C887}">
                <a16:creationId xmlns:a16="http://schemas.microsoft.com/office/drawing/2010/main" id="{8DCB0530-1904-4056-A583-791CBEBDEACC}"/>
              </a:ext>
            </a:extLst>
          </p:cNvPr>
          <p:cNvSpPr>
            <a:spLocks noGrp="true"/>
          </p:cNvSpPr>
          <p:nvPr>
            <p:ph sz="quarter" type="sldNum"/>
          </p:nvPr>
        </p:nvSpPr>
        <p:spPr/>
        <p:txBody>
          <a:bodyPr rtlCol="0"/>
          <a:lstStyle/>
          <a:p>
            <a:pPr/>
            <a:fld id="{798A230F-AFC2-428D-A5FB-F11DE2B66470}" type="slidenum"/>
            <a:endParaRPr dirty="0" lang="en-US"/>
          </a:p>
        </p:txBody>
      </p:sp>
      <p:sp>
        <p:nvSpPr>
          <p:cNvPr id="3" name="Content Placeholder 4">
            <a:extLst>
              <a:ext uri="{7E6E5757-A612-44FA-94D7-64AE807BEED5}">
                <a16:creationId xmlns:a16="http://schemas.microsoft.com/office/drawing/2010/main" id="{A584047D-2E1E-46EF-BE27-F82C8570E784}"/>
              </a:ext>
            </a:extLst>
          </p:cNvPr>
          <p:cNvSpPr>
            <a:spLocks noGrp="true"/>
          </p:cNvSpPr>
          <p:nvPr>
            <p:ph/>
          </p:nvPr>
        </p:nvSpPr>
        <p:spPr>
          <a:xfrm rot="0">
            <a:off x="838200" y="1507253"/>
            <a:ext cx="10515600" cy="4719138"/>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We marked all launch sites, and added map objects such as markers, circles, lines to mark the success or failure of launches for each site on the </a:t>
            </a:r>
            <a:r>
              <a:rPr dirty="0" err="1" lang="en-US" sz="2200">
                <a:solidFill>
                  <a:schemeClr val="accent3">
                    <a:lumMod val="25000"/>
                  </a:schemeClr>
                </a:solidFill>
                <a:latin typeface="Abadi"/>
              </a:rPr>
              <a:t>folium</a:t>
            </a:r>
            <a:r>
              <a:rPr dirty="0" lang="en-US" sz="2200">
                <a:solidFill>
                  <a:schemeClr val="accent3">
                    <a:lumMod val="25000"/>
                  </a:schemeClr>
                </a:solidFill>
                <a:latin typeface="Abadi"/>
              </a:rPr>
              <a:t> map.</a:t>
            </a:r>
          </a:p>
          <a:p>
            <a:pPr>
              <a:lnSpc>
                <a:spcPct val="100000"/>
              </a:lnSpc>
              <a:spcBef>
                <a:spcPts val="1400"/>
              </a:spcBef>
            </a:pPr>
            <a:r>
              <a:rPr dirty="0" lang="en-US" sz="2200">
                <a:solidFill>
                  <a:schemeClr val="accent3">
                    <a:lumMod val="25000"/>
                  </a:schemeClr>
                </a:solidFill>
                <a:latin typeface="Abadi"/>
              </a:rPr>
              <a:t>We assigned the feature launch outcomes (failure or success) to class 0 and 1.i.e., 0 for failure, and 1 for success.</a:t>
            </a:r>
          </a:p>
          <a:p>
            <a:pPr>
              <a:lnSpc>
                <a:spcPct val="100000"/>
              </a:lnSpc>
              <a:spcBef>
                <a:spcPts val="1400"/>
              </a:spcBef>
            </a:pPr>
            <a:r>
              <a:rPr dirty="0" lang="en-US" sz="2200">
                <a:solidFill>
                  <a:schemeClr val="accent3">
                    <a:lumMod val="25000"/>
                  </a:schemeClr>
                </a:solidFill>
                <a:latin typeface="Abadi"/>
              </a:rPr>
              <a:t>Using the color-labeled marker clusters, we identified which launch sites have relatively high success rate. </a:t>
            </a:r>
          </a:p>
          <a:p>
            <a:pPr>
              <a:lnSpc>
                <a:spcPct val="100000"/>
              </a:lnSpc>
              <a:spcBef>
                <a:spcPts val="1400"/>
              </a:spcBef>
            </a:pPr>
            <a:r>
              <a:rPr dirty="0" lang="en-US" sz="2200">
                <a:solidFill>
                  <a:schemeClr val="accent3">
                    <a:lumMod val="25000"/>
                  </a:schemeClr>
                </a:solidFill>
                <a:latin typeface="Abadi"/>
              </a:rPr>
              <a:t>We calculated the distances between a launch site to its </a:t>
            </a:r>
            <a:r>
              <a:rPr dirty="0" err="1" lang="en-US" sz="2200">
                <a:solidFill>
                  <a:schemeClr val="accent3">
                    <a:lumMod val="25000"/>
                  </a:schemeClr>
                </a:solidFill>
                <a:latin typeface="Abadi"/>
              </a:rPr>
              <a:t>proximities</a:t>
            </a:r>
            <a:r>
              <a:rPr dirty="0" lang="en-US" sz="2200">
                <a:solidFill>
                  <a:schemeClr val="accent3">
                    <a:lumMod val="25000"/>
                  </a:schemeClr>
                </a:solidFill>
                <a:latin typeface="Abadi"/>
              </a:rPr>
              <a:t>. We answered some question for instance:</a:t>
            </a:r>
          </a:p>
          <a:p>
            <a:pPr lvl="1">
              <a:lnSpc>
                <a:spcPct val="100000"/>
              </a:lnSpc>
              <a:spcBef>
                <a:spcPts val="1400"/>
              </a:spcBef>
              <a:buChar char="-"/>
            </a:pPr>
            <a:r>
              <a:rPr dirty="0" lang="en-US" sz="1800">
                <a:solidFill>
                  <a:schemeClr val="bg2">
                    <a:lumMod val="50000"/>
                  </a:schemeClr>
                </a:solidFill>
                <a:latin typeface="Abadi"/>
              </a:rPr>
              <a:t>Are launch sites near railways, highways and coastlines.</a:t>
            </a:r>
          </a:p>
          <a:p>
            <a:pPr lvl="1">
              <a:lnSpc>
                <a:spcPct val="100000"/>
              </a:lnSpc>
              <a:spcBef>
                <a:spcPts val="1400"/>
              </a:spcBef>
              <a:buChar char="-"/>
            </a:pPr>
            <a:r>
              <a:rPr dirty="0" lang="en-US" sz="1800">
                <a:solidFill>
                  <a:schemeClr val="bg2">
                    <a:lumMod val="50000"/>
                  </a:schemeClr>
                </a:solidFill>
                <a:latin typeface="Abadi"/>
              </a:rPr>
              <a:t>Do launch sites keep certain distance away from cities.</a:t>
            </a:r>
          </a:p>
          <a:p>
            <a:pPr/>
            <a:r>
              <a:rPr dirty="0" lang="en-US"/>
              <a:t/>
            </a:r>
          </a:p>
          <a:p>
            <a:pPr/>
            <a:r>
              <a:rPr dirty="0" lang="en-US"/>
              <a:t/>
            </a:r>
            <a:endParaRPr dirty="0" lang="en-US"/>
          </a:p>
        </p:txBody>
      </p:sp>
      <p:sp>
        <p:nvSpPr>
          <p:cNvPr id="4" name="Title 1">
            <a:extLst>
              <a:ext uri="{722F221D-A8A1-4749-BC93-120BDABCB09A}">
                <a16:creationId xmlns:a16="http://schemas.microsoft.com/office/drawing/2010/main" id="{E874DC03-0268-4B31-93C0-B16AC82D4E97}"/>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Build an Interactive Map with </a:t>
            </a:r>
            <a:r>
              <a:rPr dirty="0" err="1" lang="en-US">
                <a:solidFill>
                  <a:srgbClr val="0b49cb"/>
                </a:solidFill>
                <a:latin typeface="Abadi"/>
              </a:rPr>
              <a:t>Folium</a:t>
            </a:r>
            <a:endParaRPr dirty="0" err="1" lang="en-US">
              <a:solidFill>
                <a:srgbClr val="0b49cb"/>
              </a:solidFill>
              <a:latin typeface="Abadi"/>
            </a:endParaRPr>
          </a:p>
        </p:txBody>
      </p:sp>
    </p:spTree>
    <p:extLst>
      <p:ext uri="{3E14CFCC-26FF-4802-AD1B-61B91660205D}">
        <p14:creationId xmlns:p14="http://schemas.microsoft.com/office/powerpoint/2010/main" val="1722854293315"/>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4">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186853F-319E-442A-A2E0-EC350F3DA442}">
                <a16:creationId xmlns:a16="http://schemas.microsoft.com/office/drawing/2010/main" id="{B03FA5B2-DE22-4954-BC4C-30F9FECFA5D2}"/>
              </a:ext>
            </a:extLst>
          </p:cNvPr>
          <p:cNvSpPr>
            <a:spLocks noGrp="true"/>
          </p:cNvSpPr>
          <p:nvPr>
            <p:ph sz="quarter" type="sldNum"/>
          </p:nvPr>
        </p:nvSpPr>
        <p:spPr/>
        <p:txBody>
          <a:bodyPr rtlCol="0"/>
          <a:lstStyle/>
          <a:p>
            <a:pPr/>
            <a:fld id="{4B50512C-6871-4505-A0C6-14E9C66D3699}" type="slidenum"/>
            <a:endParaRPr dirty="0" lang="en-US"/>
          </a:p>
        </p:txBody>
      </p:sp>
      <p:sp>
        <p:nvSpPr>
          <p:cNvPr id="3" name="Content Placeholder 4">
            <a:extLst>
              <a:ext uri="{B3F6CE50-A5E1-4225-83E1-704CD6B22F69}">
                <a16:creationId xmlns:a16="http://schemas.microsoft.com/office/drawing/2010/main" id="{7336FAE9-B597-4B2B-AE77-56DE817C1CAC}"/>
              </a:ext>
            </a:extLst>
          </p:cNvPr>
          <p:cNvSpPr>
            <a:spLocks noGrp="true"/>
          </p:cNvSpPr>
          <p:nvPr>
            <p:ph/>
          </p:nvPr>
        </p:nvSpPr>
        <p:spPr>
          <a:xfrm rot="0">
            <a:off x="1031267" y="1825625"/>
            <a:ext cx="9745589" cy="3288986"/>
          </a:xfrm>
          <a:prstGeom prst="rect">
            <a:avLst/>
          </a:prstGeom>
        </p:spPr>
        <p:txBody>
          <a:bodyPr anchor="t" bIns="45720" lIns="91440" rIns="91440" rtlCol="0" tIns="45720" vert="horz">
            <a:normAutofit/>
          </a:bodyPr>
          <a:lstStyle/>
          <a:p>
            <a:pPr>
              <a:lnSpc>
                <a:spcPct val="100000"/>
              </a:lnSpc>
              <a:spcBef>
                <a:spcPts val="1400"/>
              </a:spcBef>
            </a:pPr>
            <a:r>
              <a:rPr dirty="0" lang="en-US" sz="2200">
                <a:solidFill>
                  <a:schemeClr val="accent3">
                    <a:lumMod val="25000"/>
                  </a:schemeClr>
                </a:solidFill>
                <a:latin typeface="Abadi"/>
              </a:rPr>
              <a:t>We built an interactive dashboard with </a:t>
            </a:r>
            <a:r>
              <a:rPr dirty="0" err="1" lang="en-US" sz="2200">
                <a:solidFill>
                  <a:schemeClr val="accent3">
                    <a:lumMod val="25000"/>
                  </a:schemeClr>
                </a:solidFill>
                <a:latin typeface="Abadi"/>
              </a:rPr>
              <a:t>Plotly</a:t>
            </a:r>
            <a:r>
              <a:rPr dirty="0" lang="en-US" sz="2200">
                <a:solidFill>
                  <a:schemeClr val="accent3">
                    <a:lumMod val="25000"/>
                  </a:schemeClr>
                </a:solidFill>
                <a:latin typeface="Abadi"/>
              </a:rPr>
              <a:t> dash</a:t>
            </a:r>
          </a:p>
          <a:p>
            <a:pPr>
              <a:lnSpc>
                <a:spcPct val="100000"/>
              </a:lnSpc>
              <a:spcBef>
                <a:spcPts val="1400"/>
              </a:spcBef>
            </a:pPr>
            <a:r>
              <a:rPr dirty="0" lang="en-US" sz="2200">
                <a:solidFill>
                  <a:schemeClr val="accent3">
                    <a:lumMod val="25000"/>
                  </a:schemeClr>
                </a:solidFill>
                <a:latin typeface="Abadi"/>
              </a:rPr>
              <a:t>We plotted pie charts showing the total launches by a certain sites</a:t>
            </a:r>
          </a:p>
          <a:p>
            <a:pPr>
              <a:lnSpc>
                <a:spcPct val="100000"/>
              </a:lnSpc>
              <a:spcBef>
                <a:spcPts val="1400"/>
              </a:spcBef>
            </a:pPr>
            <a:r>
              <a:rPr dirty="0" lang="en-US" sz="2200">
                <a:solidFill>
                  <a:schemeClr val="accent3">
                    <a:lumMod val="25000"/>
                  </a:schemeClr>
                </a:solidFill>
                <a:latin typeface="Abadi"/>
              </a:rPr>
              <a:t>We plotted scatter graph showing the relationship with Outcome and Payload Mass (Kg) for the different booster version.</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/Data-Science/blob/main/app.py</a:t>
            </a:r>
          </a:p>
          <a:p>
            <a:pPr/>
            <a:r>
              <a:rPr dirty="0" lang="en-US"/>
              <a:t/>
            </a:r>
            <a:endParaRPr dirty="0" lang="en-US"/>
          </a:p>
        </p:txBody>
      </p:sp>
      <p:sp>
        <p:nvSpPr>
          <p:cNvPr id="4" name="Title 1">
            <a:extLst>
              <a:ext uri="{1594839B-BCAF-4E95-A0C9-907151AE3214}">
                <a16:creationId xmlns:a16="http://schemas.microsoft.com/office/drawing/2010/main" id="{49E3260E-9B86-41AE-8685-9ECF5F33AD38}"/>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Build a Dashboard with </a:t>
            </a:r>
            <a:r>
              <a:rPr dirty="0" err="1" lang="en-US">
                <a:solidFill>
                  <a:srgbClr val="0b49cb"/>
                </a:solidFill>
                <a:latin typeface="Abadi"/>
              </a:rPr>
              <a:t>Plotly</a:t>
            </a:r>
            <a:r>
              <a:rPr dirty="0" lang="en-US">
                <a:solidFill>
                  <a:srgbClr val="0b49cb"/>
                </a:solidFill>
                <a:latin typeface="Abadi"/>
              </a:rPr>
              <a:t> Dash</a:t>
            </a:r>
            <a:endParaRPr dirty="0" lang="en-US">
              <a:solidFill>
                <a:srgbClr val="0b49cb"/>
              </a:solidFill>
              <a:latin typeface="Abadi"/>
            </a:endParaRPr>
          </a:p>
        </p:txBody>
      </p:sp>
    </p:spTree>
    <p:extLst>
      <p:ext uri="{BFFF2471-728C-4EEA-A989-2ED17783250A}">
        <p14:creationId xmlns:p14="http://schemas.microsoft.com/office/powerpoint/2010/main" val="1722854293317"/>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5">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0381E09A-27F9-4BF0-84EF-8B7F03121471}">
                <a16:creationId xmlns:a16="http://schemas.microsoft.com/office/drawing/2010/main" id="{8FDFEA84-66CB-4571-B6EA-45EB8A54D16E}"/>
              </a:ext>
            </a:extLst>
          </p:cNvPr>
          <p:cNvSpPr>
            <a:spLocks noGrp="true"/>
          </p:cNvSpPr>
          <p:nvPr>
            <p:ph sz="quarter" type="sldNum"/>
          </p:nvPr>
        </p:nvSpPr>
        <p:spPr/>
        <p:txBody>
          <a:bodyPr rtlCol="0"/>
          <a:lstStyle/>
          <a:p>
            <a:pPr/>
            <a:fld id="{46502E4A-4D8D-44E8-8FC2-A5779CA3CDBB}" type="slidenum"/>
            <a:endParaRPr dirty="0" lang="en-US"/>
          </a:p>
        </p:txBody>
      </p:sp>
      <p:sp>
        <p:nvSpPr>
          <p:cNvPr id="3" name="Content Placeholder 4">
            <a:extLst>
              <a:ext uri="{18543E70-1CAA-43BC-8E7B-489B8B8B6823}">
                <a16:creationId xmlns:a16="http://schemas.microsoft.com/office/drawing/2010/main" id="{82A2B4A1-E71B-4326-86F8-F4A345D89682}"/>
              </a:ext>
            </a:extLst>
          </p:cNvPr>
          <p:cNvSpPr>
            <a:spLocks noGrp="true"/>
          </p:cNvSpPr>
          <p:nvPr>
            <p:ph/>
          </p:nvPr>
        </p:nvSpPr>
        <p:spPr>
          <a:xfrm rot="0">
            <a:off x="770010" y="1825625"/>
            <a:ext cx="9745589" cy="4351338"/>
          </a:xfrm>
          <a:prstGeom prst="rect">
            <a:avLst/>
          </a:prstGeom>
        </p:spPr>
        <p:txBody>
          <a:bodyPr rtlCol="0">
            <a:normAutofit fontScale="100000" lnSpcReduction="10000"/>
          </a:bodyPr>
          <a:lstStyle/>
          <a:p>
            <a:pPr>
              <a:lnSpc>
                <a:spcPct val="100000"/>
              </a:lnSpc>
              <a:spcBef>
                <a:spcPts val="1400"/>
              </a:spcBef>
            </a:pPr>
            <a:r>
              <a:rPr dirty="0" lang="en-US" sz="2200">
                <a:solidFill>
                  <a:schemeClr val="accent3">
                    <a:lumMod val="25000"/>
                  </a:schemeClr>
                </a:solidFill>
                <a:latin typeface="Abadi"/>
              </a:rPr>
              <a:t>We loaded the data using </a:t>
            </a:r>
            <a:r>
              <a:rPr dirty="0" err="1" lang="en-US" sz="2200">
                <a:solidFill>
                  <a:schemeClr val="accent3">
                    <a:lumMod val="25000"/>
                  </a:schemeClr>
                </a:solidFill>
                <a:latin typeface="Abadi"/>
              </a:rPr>
              <a:t>numpy</a:t>
            </a:r>
            <a:r>
              <a:rPr dirty="0" lang="en-US" sz="2200">
                <a:solidFill>
                  <a:schemeClr val="accent3">
                    <a:lumMod val="25000"/>
                  </a:schemeClr>
                </a:solidFill>
                <a:latin typeface="Abadi"/>
              </a:rPr>
              <a:t> and pandas, transformed the data, split our data into training and testing.</a:t>
            </a:r>
          </a:p>
          <a:p>
            <a:pPr>
              <a:lnSpc>
                <a:spcPct val="100000"/>
              </a:lnSpc>
              <a:spcBef>
                <a:spcPts val="1400"/>
              </a:spcBef>
            </a:pPr>
            <a:r>
              <a:rPr dirty="0" lang="en-US" sz="2200">
                <a:solidFill>
                  <a:schemeClr val="accent3">
                    <a:lumMod val="25000"/>
                  </a:schemeClr>
                </a:solidFill>
                <a:latin typeface="Abadi"/>
              </a:rPr>
              <a:t>We built different machine learning models and tune different </a:t>
            </a:r>
            <a:r>
              <a:rPr dirty="0" err="1" lang="en-US" sz="2200">
                <a:solidFill>
                  <a:schemeClr val="accent3">
                    <a:lumMod val="25000"/>
                  </a:schemeClr>
                </a:solidFill>
                <a:latin typeface="Abadi"/>
              </a:rPr>
              <a:t>hyperparameters</a:t>
            </a:r>
            <a:r>
              <a:rPr dirty="0" lang="en-US" sz="2200">
                <a:solidFill>
                  <a:schemeClr val="accent3">
                    <a:lumMod val="25000"/>
                  </a:schemeClr>
                </a:solidFill>
                <a:latin typeface="Abadi"/>
              </a:rPr>
              <a:t> using </a:t>
            </a:r>
            <a:r>
              <a:rPr dirty="0" err="1" lang="en-US" sz="2200">
                <a:solidFill>
                  <a:schemeClr val="accent3">
                    <a:lumMod val="25000"/>
                  </a:schemeClr>
                </a:solidFill>
                <a:latin typeface="Abadi"/>
              </a:rPr>
              <a:t>GridSearchCV</a:t>
            </a:r>
            <a:r>
              <a:rPr dirty="0" lang="en-US" sz="2200">
                <a:solidFill>
                  <a:schemeClr val="accent3">
                    <a:lumMod val="25000"/>
                  </a:schemeClr>
                </a:solidFill>
                <a:latin typeface="Abadi"/>
              </a:rPr>
              <a:t>.</a:t>
            </a:r>
          </a:p>
          <a:p>
            <a:pPr>
              <a:lnSpc>
                <a:spcPct val="100000"/>
              </a:lnSpc>
              <a:spcBef>
                <a:spcPts val="1400"/>
              </a:spcBef>
            </a:pPr>
            <a:r>
              <a:rPr dirty="0" lang="en-US" sz="2200">
                <a:solidFill>
                  <a:schemeClr val="accent3">
                    <a:lumMod val="25000"/>
                  </a:schemeClr>
                </a:solidFill>
                <a:latin typeface="Abadi"/>
              </a:rPr>
              <a:t>We used accuracy as the metric for our model, improved the model using feature engineering and algorithm tuning.</a:t>
            </a:r>
          </a:p>
          <a:p>
            <a:pPr>
              <a:lnSpc>
                <a:spcPct val="100000"/>
              </a:lnSpc>
              <a:spcBef>
                <a:spcPts val="1400"/>
              </a:spcBef>
            </a:pPr>
            <a:r>
              <a:rPr dirty="0" lang="en-US" sz="2200">
                <a:solidFill>
                  <a:schemeClr val="accent3">
                    <a:lumMod val="25000"/>
                  </a:schemeClr>
                </a:solidFill>
                <a:latin typeface="Abadi"/>
              </a:rPr>
              <a:t>We found the best performing classification model.</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/Data-Science/blob/main/Machine%20Learning%20Prediction.</a:t>
            </a:r>
            <a:r>
              <a:rPr dirty="0" err="1" lang="en-US" sz="2200">
                <a:solidFill>
                  <a:schemeClr val="accent1"/>
                </a:solidFill>
                <a:latin typeface="Abadi"/>
              </a:rPr>
              <a:t>ipynb</a:t>
            </a:r>
          </a:p>
          <a:p>
            <a:pPr/>
            <a:r>
              <a:rPr dirty="0" lang="en-US"/>
              <a:t/>
            </a:r>
            <a:endParaRPr dirty="0" lang="en-US"/>
          </a:p>
        </p:txBody>
      </p:sp>
      <p:sp>
        <p:nvSpPr>
          <p:cNvPr id="4" name="Title 1">
            <a:extLst>
              <a:ext uri="{B00C0498-2663-4611-BB2A-3489E743B62B}">
                <a16:creationId xmlns:a16="http://schemas.microsoft.com/office/drawing/2010/main" id="{C5E65B67-3E57-4FBD-AF5D-A6C073372026}"/>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Predictive Analysis (Classification)</a:t>
            </a:r>
            <a:endParaRPr dirty="0" lang="en-US">
              <a:solidFill>
                <a:srgbClr val="0b49cb"/>
              </a:solidFill>
              <a:latin typeface="Abadi"/>
            </a:endParaRPr>
          </a:p>
        </p:txBody>
      </p:sp>
    </p:spTree>
    <p:extLst>
      <p:ext uri="{40915EBA-B86F-4070-BACC-5A9AC41599B9}">
        <p14:creationId xmlns:p14="http://schemas.microsoft.com/office/powerpoint/2010/main" val="1722854293320"/>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6">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Content Placeholder 2">
            <a:extLst>
              <a:ext uri="{2A2C322F-6094-423C-B64F-E9D64896CB95}">
                <a16:creationId xmlns:a16="http://schemas.microsoft.com/office/drawing/2010/main" id="{B4C77C52-1C3C-48C1-A742-07EABAC315E9}"/>
              </a:ext>
            </a:extLst>
          </p:cNvPr>
          <p:cNvSpPr txBox="1"/>
          <p:nvPr/>
        </p:nvSpPr>
        <p:spPr>
          <a:xfrm rot="0">
            <a:off x="841125" y="1807337"/>
            <a:ext cx="7068724" cy="1621663"/>
          </a:xfrm>
          <a:prstGeom prst="rect">
            <a:avLst/>
          </a:prstGeom>
        </p:spPr>
        <p:txBody>
          <a:bodyPr bIns="45720" lIns="91440" rIns="91440" rtlCol="0" tIns="45720" vert="horz">
            <a:normAutofit/>
          </a:bodyPr>
          <a:lstStyle>
            <a:lvl1pPr algn="l" indent="-228600" lvl="0" marL="228600" rtl="false">
              <a:lnSpc>
                <a:spcPct val="90000"/>
              </a:lnSpc>
              <a:spcBef>
                <a:spcPts val="1000"/>
              </a:spcBef>
              <a:buFont typeface="Arial"/>
              <a:buChar char="•"/>
              <a:defRPr dirty="0" lang="en-US" sz="2800">
                <a:solidFill>
                  <a:srgbClr val="0070c0"/>
                </a:solidFill>
                <a:latin typeface="IBM Plex Mono Text"/>
              </a:defRPr>
            </a:lvl1pPr>
            <a:lvl2pPr algn="l" indent="-228600" lvl="1" marL="685800" rtl="false">
              <a:lnSpc>
                <a:spcPct val="90000"/>
              </a:lnSpc>
              <a:spcBef>
                <a:spcPts val="500"/>
              </a:spcBef>
              <a:buFont typeface="Arial"/>
              <a:buChar char="•"/>
              <a:defRPr dirty="0" lang="en-US" sz="2400">
                <a:solidFill>
                  <a:srgbClr val="0070c0"/>
                </a:solidFill>
                <a:latin typeface="IBM Plex Mono Text"/>
              </a:defRPr>
            </a:lvl2pPr>
            <a:lvl3pPr algn="l" indent="-228600" lvl="2" marL="1143000" rtl="false">
              <a:lnSpc>
                <a:spcPct val="90000"/>
              </a:lnSpc>
              <a:spcBef>
                <a:spcPts val="500"/>
              </a:spcBef>
              <a:buFont typeface="Arial"/>
              <a:buChar char="•"/>
              <a:defRPr dirty="0" lang="en-US" sz="2000">
                <a:solidFill>
                  <a:srgbClr val="0070c0"/>
                </a:solidFill>
                <a:latin typeface="IBM Plex Mono Text"/>
              </a:defRPr>
            </a:lvl3pPr>
            <a:lvl4pPr algn="l" indent="-228600" lvl="3" marL="1600200" rtl="false">
              <a:lnSpc>
                <a:spcPct val="90000"/>
              </a:lnSpc>
              <a:spcBef>
                <a:spcPts val="500"/>
              </a:spcBef>
              <a:buFont typeface="Arial"/>
              <a:buChar char="•"/>
              <a:defRPr dirty="0" lang="en-US" sz="1800">
                <a:solidFill>
                  <a:srgbClr val="0070c0"/>
                </a:solidFill>
                <a:latin typeface="IBM Plex Mono Text"/>
              </a:defRPr>
            </a:lvl4pPr>
            <a:lvl5pPr algn="l" indent="-228600" lvl="4" marL="2057400" rtl="false">
              <a:lnSpc>
                <a:spcPct val="90000"/>
              </a:lnSpc>
              <a:spcBef>
                <a:spcPts val="500"/>
              </a:spcBef>
              <a:buFont typeface="Arial"/>
              <a:buChar char="•"/>
              <a:defRPr dirty="0" lang="en-US" sz="1800">
                <a:solidFill>
                  <a:srgbClr val="0070c0"/>
                </a:solidFill>
                <a:latin typeface="IBM Plex Mono Tex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lnSpc>
                <a:spcPct val="100000"/>
              </a:lnSpc>
              <a:spcBef>
                <a:spcPts val="1400"/>
              </a:spcBef>
            </a:pPr>
            <a:r>
              <a:rPr dirty="0" lang="en-US" sz="2200">
                <a:solidFill>
                  <a:schemeClr val="accent3">
                    <a:lumMod val="25000"/>
                  </a:schemeClr>
                </a:solidFill>
                <a:latin typeface="Abadi"/>
              </a:rPr>
              <a:t>Exploratory data analysis results</a:t>
            </a:r>
          </a:p>
          <a:p>
            <a:pPr>
              <a:lnSpc>
                <a:spcPct val="100000"/>
              </a:lnSpc>
              <a:spcBef>
                <a:spcPts val="1400"/>
              </a:spcBef>
            </a:pPr>
            <a:r>
              <a:rPr dirty="0" lang="en-US" sz="2200">
                <a:solidFill>
                  <a:schemeClr val="accent3">
                    <a:lumMod val="25000"/>
                  </a:schemeClr>
                </a:solidFill>
                <a:latin typeface="Abadi"/>
              </a:rPr>
              <a:t>Interactive analytics demo in screenshots</a:t>
            </a:r>
          </a:p>
          <a:p>
            <a:pPr>
              <a:lnSpc>
                <a:spcPct val="100000"/>
              </a:lnSpc>
              <a:spcBef>
                <a:spcPts val="1400"/>
              </a:spcBef>
            </a:pPr>
            <a:r>
              <a:rPr dirty="0" lang="en-US" sz="2200">
                <a:solidFill>
                  <a:schemeClr val="accent3">
                    <a:lumMod val="25000"/>
                  </a:schemeClr>
                </a:solidFill>
                <a:latin typeface="Abadi"/>
              </a:rPr>
              <a:t>Predictive analysis results</a:t>
            </a:r>
          </a:p>
          <a:p>
            <a:pPr lvl="1"/>
            <a:r>
              <a:rPr dirty="0" lang="en-US" sz="1800"/>
              <a:t/>
            </a:r>
          </a:p>
          <a:p>
            <a:pPr indent="0" lvl="1" marL="457200">
              <a:buNone/>
            </a:pPr>
            <a:r>
              <a:rPr dirty="0" lang="en-US" sz="1800"/>
              <a:t/>
            </a:r>
            <a:endParaRPr dirty="0" lang="en-US" sz="1800"/>
          </a:p>
        </p:txBody>
      </p:sp>
      <p:sp>
        <p:nvSpPr>
          <p:cNvPr id="3" name="Slide Number Placeholder 3">
            <a:extLst>
              <a:ext uri="{FB4E0779-30B7-48D7-8413-6B67BB0D6F79}">
                <a16:creationId xmlns:a16="http://schemas.microsoft.com/office/drawing/2010/main" id="{6381DE17-FECC-443D-8093-7852C690F3C7}"/>
              </a:ext>
            </a:extLst>
          </p:cNvPr>
          <p:cNvSpPr>
            <a:spLocks noGrp="true"/>
          </p:cNvSpPr>
          <p:nvPr>
            <p:ph sz="quarter" type="sldNum"/>
          </p:nvPr>
        </p:nvSpPr>
        <p:spPr/>
        <p:txBody>
          <a:bodyPr rtlCol="0"/>
          <a:lstStyle/>
          <a:p>
            <a:pPr/>
            <a:fld id="{218806E0-00FD-4F4C-9335-109048E7829E}" type="slidenum"/>
            <a:endParaRPr dirty="0" lang="en-US"/>
          </a:p>
        </p:txBody>
      </p:sp>
      <p:sp>
        <p:nvSpPr>
          <p:cNvPr id="4" name="Title 1">
            <a:extLst>
              <a:ext uri="{E79CDACE-1C8C-4A69-A969-B2F49D55ABC8}">
                <a16:creationId xmlns:a16="http://schemas.microsoft.com/office/drawing/2010/main" id="{32E6DB5A-5B25-467D-A13B-87D7BC64979D}"/>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Results</a:t>
            </a:r>
            <a:endParaRPr dirty="0" lang="en-US">
              <a:solidFill>
                <a:srgbClr val="0b49cb"/>
              </a:solidFill>
              <a:latin typeface="Abadi"/>
            </a:endParaRPr>
          </a:p>
        </p:txBody>
      </p:sp>
    </p:spTree>
    <p:extLst>
      <p:ext uri="{CE32F48F-F045-438C-9C0C-563E45E11ABD}">
        <p14:creationId xmlns:p14="http://schemas.microsoft.com/office/powerpoint/2010/main" val="1722854293322"/>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7">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826C8E71-DB82-45FD-BEAC-4CDED9587643}">
        <p14:creationId xmlns:p14="http://schemas.microsoft.com/office/powerpoint/2010/main" val="1722854293325"/>
      </p:ext>
    </p:extLst>
  </p:cSld>
  <p:clrMapOvr>
    <a:masterClrMapping/>
  </p:clrMapOvr>
</p:sld>
</file>

<file path=ppt/slides/slide1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8">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759D52FD-D188-4917-9FBA-5595E9F43F94}">
                <a16:creationId xmlns:a16="http://schemas.microsoft.com/office/drawing/2010/main" id="{3ACFFF89-96AA-4103-9676-3B213CA70EC3}"/>
              </a:ext>
            </a:extLst>
          </p:cNvPr>
          <p:cNvSpPr>
            <a:spLocks noGrp="true"/>
          </p:cNvSpPr>
          <p:nvPr>
            <p:ph sz="quarter" type="sldNum"/>
          </p:nvPr>
        </p:nvSpPr>
        <p:spPr/>
        <p:txBody>
          <a:bodyPr rtlCol="0"/>
          <a:lstStyle/>
          <a:p>
            <a:pPr/>
            <a:fld id="{252FA66B-72D4-4D94-A933-852195C15E3E}" type="slidenum"/>
            <a:endParaRPr dirty="0" lang="en-US"/>
          </a:p>
        </p:txBody>
      </p:sp>
      <p:sp>
        <p:nvSpPr>
          <p:cNvPr id="3" name="Content Placeholder 2">
            <a:extLst>
              <a:ext uri="{1BE64B97-AAFB-426E-BBF1-1171A247E1AF}">
                <a16:creationId xmlns:a16="http://schemas.microsoft.com/office/drawing/2010/main" id="{2E358633-BD1B-4716-B7F9-91B9012020CA}"/>
              </a:ext>
            </a:extLst>
          </p:cNvPr>
          <p:cNvSpPr>
            <a:spLocks noGrp="true"/>
          </p:cNvSpPr>
          <p:nvPr>
            <p:ph type="body"/>
          </p:nvPr>
        </p:nvSpPr>
        <p:spPr>
          <a:xfrm rot="0">
            <a:off x="864972" y="2057400"/>
            <a:ext cx="10592999" cy="967154"/>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From the plot, we found that the larger the flight amount at a launch site, the greater the success rate at a launch site.</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02DC7D56-5E67-4105-BF3A-38BB8FD0E881}">
                <a16:creationId xmlns:a16="http://schemas.microsoft.com/office/drawing/2010/main" id="{B71F75E4-7E4B-4368-ACD4-DFDCFEEAEFBF}"/>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Flight Number vs. Launch Site</a:t>
            </a:r>
            <a:endParaRPr dirty="0" lang="en-US">
              <a:solidFill>
                <a:srgbClr val="0b49cb"/>
              </a:solidFill>
              <a:latin typeface="Abadi"/>
            </a:endParaRPr>
          </a:p>
        </p:txBody>
      </p:sp>
      <p:pic>
        <p:nvPicPr>
          <p:cNvPr id="5" name="Picture 5">
            <a:extLst>
              <a:ext uri="{267449C3-BEBC-4815-BA11-BB1E21DDDAB6}">
                <a16:creationId xmlns:a16="http://schemas.microsoft.com/office/drawing/2010/main" id="{9F1FDD0D-127C-4E65-AD9A-B33B6C9F45FD}"/>
              </a:ext>
            </a:extLst>
          </p:cNvPr>
          <p:cNvPicPr>
            <a:picLocks noChangeAspect="true"/>
          </p:cNvPicPr>
          <p:nvPr/>
        </p:nvPicPr>
        <p:blipFill>
          <a:blip r:embed="rId3"/>
          <a:stretch>
            <a:fillRect/>
          </a:stretch>
        </p:blipFill>
        <p:spPr>
          <a:xfrm rot="0">
            <a:off x="1205802" y="2954215"/>
            <a:ext cx="9676563" cy="2504423"/>
          </a:xfrm>
          <a:prstGeom prst="rect">
            <a:avLst/>
          </a:prstGeom>
          <a:noFill/>
        </p:spPr>
      </p:pic>
    </p:spTree>
    <p:extLst>
      <p:ext uri="{2E6D0B2F-26B7-4F58-8267-E626455BF442}">
        <p14:creationId xmlns:p14="http://schemas.microsoft.com/office/powerpoint/2010/main" val="1722854293326"/>
      </p:ext>
    </p:extLst>
  </p:cSld>
  <p:clrMapOvr>
    <a:masterClrMapping/>
  </p:clrMapOvr>
</p:sld>
</file>

<file path=ppt/slides/slide1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9">
    <p:bg>
      <p:bgPr>
        <a:solidFill>
          <a:schemeClr val="bg1"/>
        </a:solidFill>
        <a:effectLst/>
      </p:bgPr>
    </p:bg>
    <p:spTree>
      <p:nvGrpSpPr>
        <p:cNvPr id="1" name=""/>
        <p:cNvGrpSpPr/>
        <p:nvPr/>
      </p:nvGrpSpPr>
      <p:grpSpPr>
        <a:xfrm>
          <a:off x="0" y="0"/>
          <a:ext cx="0" cy="0"/>
          <a:chOff x="0" y="0"/>
          <a:chExt cx="0" cy="0"/>
        </a:xfrm>
      </p:grpSpPr>
      <p:sp useBgFill="true">
        <p:nvSpPr>
          <p:cNvPr id="2" name="Rectangle 10">
            <a:extLst>
              <a:ext uri="{6F9D1B19-154B-460D-B35A-AFC491190891}">
                <a16:creationId xmlns:a16="http://schemas.microsoft.com/office/drawing/2010/main" id="{13A36E2A-86F6-40F0-B02F-AD73E4697351}"/>
              </a:ext>
            </a:extLst>
          </p:cNvPr>
          <p:cNvSpPr>
            <a:spLocks noAdjustHandles="true" noChangeArrowheads="true" noChangeAspect="true" noChangeShapeType="true" noGrp="true" noMove="true" noResize="true" noRot="true"/>
          </p:cNvSpPr>
          <p:nvPr/>
        </p:nvSpPr>
        <p:spPr>
          <a:xfrm rot="0">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Title 1">
            <a:extLst>
              <a:ext uri="{0F82A08D-161C-458A-83F9-EB8D568AA5FE}">
                <a16:creationId xmlns:a16="http://schemas.microsoft.com/office/drawing/2010/main" id="{A88AA193-D2F6-4197-9799-F74861250C40}"/>
              </a:ext>
            </a:extLst>
          </p:cNvPr>
          <p:cNvSpPr txBox="1"/>
          <p:nvPr/>
        </p:nvSpPr>
        <p:spPr>
          <a:xfrm rot="0">
            <a:off x="635001" y="640823"/>
            <a:ext cx="3047984" cy="2504311"/>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200">
                <a:solidFill>
                  <a:srgbClr val="0b49cb"/>
                </a:solidFill>
                <a:latin typeface="Abadi"/>
              </a:rPr>
              <a:t>Payload vs. Launch Site</a:t>
            </a:r>
            <a:endParaRPr dirty="0" lang="en-US" sz="3200">
              <a:solidFill>
                <a:srgbClr val="0b49cb"/>
              </a:solidFill>
              <a:latin typeface="Abadi"/>
            </a:endParaRPr>
          </a:p>
        </p:txBody>
      </p:sp>
      <p:sp>
        <p:nvSpPr>
          <p:cNvPr id="4" name="sketch line">
            <a:extLst>
              <a:ext uri="{B3E35371-A1D3-4483-8338-EF35E4CAB6D2}">
                <a16:creationId xmlns:a16="http://schemas.microsoft.com/office/drawing/2010/main" id="{C95808F0-DE42-49D5-8878-762472B4D44E}"/>
              </a:ext>
            </a:extLst>
          </p:cNvPr>
          <p:cNvSpPr>
            <a:spLocks noAdjustHandles="true" noChangeArrowheads="true" noChangeAspect="true" noChangeShapeType="true" noGrp="true" noMove="true" noResize="true" noRot="true"/>
          </p:cNvSpPr>
          <p:nvPr/>
        </p:nvSpPr>
        <p:spPr>
          <a:xfrm rot="5400000">
            <a:off x="1627450" y="3462719"/>
            <a:ext cx="5410200" cy="18288"/>
          </a:xfrm>
          <a:custGeom>
            <a:avLst/>
            <a:gdLst/>
            <a:ahLst/>
            <a:cxnLst/>
            <a:rect b="b" l="0" r="r" t="0"/>
            <a:pathLst>
              <a:path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6" y="19577"/>
                  <a:pt x="5179928" y="-6281"/>
                  <a:pt x="5410200" y="0"/>
                </a:cubicBezTo>
                <a:cubicBezTo>
                  <a:pt x="5410731" y="6954"/>
                  <a:pt x="5410935" y="12839"/>
                  <a:pt x="5410200" y="18288"/>
                </a:cubicBezTo>
                <a:cubicBezTo>
                  <a:pt x="5139060" y="6751"/>
                  <a:pt x="5121594" y="31035"/>
                  <a:pt x="4842129" y="18288"/>
                </a:cubicBezTo>
                <a:cubicBezTo>
                  <a:pt x="4562665" y="5541"/>
                  <a:pt x="4448273" y="9487"/>
                  <a:pt x="4328160" y="18288"/>
                </a:cubicBezTo>
                <a:cubicBezTo>
                  <a:pt x="4208048"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6" y="10557"/>
                  <a:pt x="4517518" y="0"/>
                </a:cubicBezTo>
                <a:cubicBezTo>
                  <a:pt x="4747140" y="-10557"/>
                  <a:pt x="5149588" y="8716"/>
                  <a:pt x="5410200" y="0"/>
                </a:cubicBezTo>
                <a:cubicBezTo>
                  <a:pt x="5409517" y="5414"/>
                  <a:pt x="5409481" y="12510"/>
                  <a:pt x="5410200" y="18288"/>
                </a:cubicBezTo>
                <a:cubicBezTo>
                  <a:pt x="5163328"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chemeClr val="accent2"/>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Slide Number Placeholder 4">
            <a:extLst>
              <a:ext uri="{E9C0DC40-24B3-480E-A8DC-281D314E9232}">
                <a16:creationId xmlns:a16="http://schemas.microsoft.com/office/drawing/2010/main" id="{FAC7342C-2C6F-4DED-AE70-00DFB3141631}"/>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F15F446A-A0A0-4263-9EA1-595A58052846}" type="slidenum"/>
            <a:endParaRPr dirty="0" lang="en-US" sz="1200">
              <a:solidFill>
                <a:schemeClr val="tx1">
                  <a:tint val="75000"/>
                </a:schemeClr>
              </a:solidFill>
              <a:latin typeface="+mn-lt"/>
            </a:endParaRPr>
          </a:p>
        </p:txBody>
      </p:sp>
      <p:pic>
        <p:nvPicPr>
          <p:cNvPr id="6" name="Picture 5">
            <a:extLst>
              <a:ext uri="{507069B1-50E7-4BC5-890C-D0EB3A122257}">
                <a16:creationId xmlns:a16="http://schemas.microsoft.com/office/drawing/2010/main" id="{865D5BEE-CBBB-4C0D-9EDE-AC8E9D1D8003}"/>
              </a:ext>
            </a:extLst>
          </p:cNvPr>
          <p:cNvPicPr>
            <a:picLocks noChangeAspect="true"/>
          </p:cNvPicPr>
          <p:nvPr/>
        </p:nvPicPr>
        <p:blipFill>
          <a:blip r:embed="rId2"/>
          <a:stretch>
            <a:fillRect/>
          </a:stretch>
        </p:blipFill>
        <p:spPr>
          <a:xfrm rot="0">
            <a:off x="4481565" y="3179604"/>
            <a:ext cx="6872235" cy="2406755"/>
          </a:xfrm>
          <a:prstGeom prst="rect">
            <a:avLst/>
          </a:prstGeom>
          <a:noFill/>
        </p:spPr>
      </p:pic>
      <p:pic>
        <p:nvPicPr>
          <p:cNvPr id="7" name="Picture 9">
            <a:extLst>
              <a:ext uri="{72CEDC41-E795-4961-ACE3-ECD5997FB79A}">
                <a16:creationId xmlns:a16="http://schemas.microsoft.com/office/drawing/2010/main" id="{83E6A07C-7C5C-4168-90ED-398AB6D1E2A6}"/>
              </a:ext>
            </a:extLst>
          </p:cNvPr>
          <p:cNvPicPr>
            <a:picLocks noChangeAspect="true"/>
          </p:cNvPicPr>
          <p:nvPr/>
        </p:nvPicPr>
        <p:blipFill>
          <a:blip r:embed="rId3"/>
          <a:stretch>
            <a:fillRect/>
          </a:stretch>
        </p:blipFill>
        <p:spPr>
          <a:xfrm rot="0">
            <a:off x="4679949" y="1071404"/>
            <a:ext cx="6877050" cy="1971675"/>
          </a:xfrm>
          <a:prstGeom prst="rect">
            <a:avLst/>
          </a:prstGeom>
          <a:noFill/>
        </p:spPr>
      </p:pic>
    </p:spTree>
    <p:extLst>
      <p:ext uri="{DB7CB434-C31D-414E-84FA-37536A2C5C71}">
        <p14:creationId xmlns:p14="http://schemas.microsoft.com/office/powerpoint/2010/main" val="1722854293328"/>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0B969E16-4EFA-46D7-BEA4-7A1FC7B252A0}">
                <a16:creationId xmlns:a16="http://schemas.microsoft.com/office/drawing/2010/main" id="{1EC2AB14-BBEE-4CAC-969E-F2D8408E862B}"/>
              </a:ext>
            </a:extLst>
          </p:cNvPr>
          <p:cNvSpPr>
            <a:spLocks noGrp="true"/>
          </p:cNvSpPr>
          <p:nvPr>
            <p:ph sz="quarter" type="sldNum"/>
          </p:nvPr>
        </p:nvSpPr>
        <p:spPr/>
        <p:txBody>
          <a:bodyPr anchor="ctr" rtlCol="0">
            <a:normAutofit/>
          </a:bodyPr>
          <a:lstStyle/>
          <a:p>
            <a:pPr/>
            <a:fld id="{8277311A-CFB2-4D43-9EEC-43F393E45B8C}" type="slidenum"/>
            <a:endParaRPr dirty="0" lang="en-US"/>
          </a:p>
        </p:txBody>
      </p:sp>
      <p:sp>
        <p:nvSpPr>
          <p:cNvPr id="3" name="Content Placeholder 2">
            <a:extLst>
              <a:ext uri="{D944954A-9AE3-490B-BCC8-9E278DFE8E63}">
                <a16:creationId xmlns:a16="http://schemas.microsoft.com/office/drawing/2010/main" id="{98B96BAF-299D-48C7-8416-5322CF878A49}"/>
              </a:ext>
            </a:extLst>
          </p:cNvPr>
          <p:cNvSpPr txBox="1"/>
          <p:nvPr/>
        </p:nvSpPr>
        <p:spPr>
          <a:xfrm rot="0">
            <a:off x="958697" y="2113239"/>
            <a:ext cx="5167085" cy="3320824"/>
          </a:xfrm>
          <a:prstGeom prst="rect">
            <a:avLst/>
          </a:prstGeom>
        </p:spPr>
        <p:txBody>
          <a:bodyPr anchor="t" bIns="45720" lIns="91440" rIns="91440" rtlCol="0" tIns="45720">
            <a:normAutofit/>
          </a:bodyPr>
          <a:lstStyle>
            <a:lvl1pPr algn="l" indent="-228600" lvl="0" marL="228600" rtl="false">
              <a:lnSpc>
                <a:spcPct val="90000"/>
              </a:lnSpc>
              <a:spcBef>
                <a:spcPts val="1000"/>
              </a:spcBef>
              <a:buFont typeface="Arial"/>
              <a:buChar char="•"/>
              <a:defRPr dirty="0" lang="en-US" sz="2800">
                <a:solidFill>
                  <a:srgbClr val="0070c0"/>
                </a:solidFill>
                <a:latin typeface="IBM Plex Mono Text"/>
              </a:defRPr>
            </a:lvl1pPr>
            <a:lvl2pPr algn="l" indent="-228600" lvl="1" marL="685800" rtl="false">
              <a:lnSpc>
                <a:spcPct val="90000"/>
              </a:lnSpc>
              <a:spcBef>
                <a:spcPts val="500"/>
              </a:spcBef>
              <a:buFont typeface="Arial"/>
              <a:buChar char="•"/>
              <a:defRPr dirty="0" lang="en-US" sz="2400">
                <a:solidFill>
                  <a:srgbClr val="0070c0"/>
                </a:solidFill>
                <a:latin typeface="IBM Plex Mono Text"/>
              </a:defRPr>
            </a:lvl2pPr>
            <a:lvl3pPr algn="l" indent="-228600" lvl="2" marL="1143000" rtl="false">
              <a:lnSpc>
                <a:spcPct val="90000"/>
              </a:lnSpc>
              <a:spcBef>
                <a:spcPts val="500"/>
              </a:spcBef>
              <a:buFont typeface="Arial"/>
              <a:buChar char="•"/>
              <a:defRPr dirty="0" lang="en-US" sz="2000">
                <a:solidFill>
                  <a:srgbClr val="0070c0"/>
                </a:solidFill>
                <a:latin typeface="IBM Plex Mono Text"/>
              </a:defRPr>
            </a:lvl3pPr>
            <a:lvl4pPr algn="l" indent="-228600" lvl="3" marL="1600200" rtl="false">
              <a:lnSpc>
                <a:spcPct val="90000"/>
              </a:lnSpc>
              <a:spcBef>
                <a:spcPts val="500"/>
              </a:spcBef>
              <a:buFont typeface="Arial"/>
              <a:buChar char="•"/>
              <a:defRPr dirty="0" lang="en-US" sz="1800">
                <a:solidFill>
                  <a:srgbClr val="0070c0"/>
                </a:solidFill>
                <a:latin typeface="IBM Plex Mono Text"/>
              </a:defRPr>
            </a:lvl4pPr>
            <a:lvl5pPr algn="l" indent="-228600" lvl="4" marL="2057400" rtl="false">
              <a:lnSpc>
                <a:spcPct val="90000"/>
              </a:lnSpc>
              <a:spcBef>
                <a:spcPts val="500"/>
              </a:spcBef>
              <a:buFont typeface="Arial"/>
              <a:buChar char="•"/>
              <a:defRPr dirty="0" lang="en-US" sz="1800">
                <a:solidFill>
                  <a:srgbClr val="0070c0"/>
                </a:solidFill>
                <a:latin typeface="IBM Plex Mono Tex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lnSpc>
                <a:spcPct val="100000"/>
              </a:lnSpc>
              <a:spcBef>
                <a:spcPts val="1400"/>
              </a:spcBef>
            </a:pPr>
            <a:r>
              <a:rPr dirty="0" lang="en-US" sz="2200">
                <a:solidFill>
                  <a:schemeClr val="accent3">
                    <a:lumMod val="25000"/>
                  </a:schemeClr>
                </a:solidFill>
                <a:latin typeface="Abadi"/>
              </a:rPr>
              <a:t>Executive Summary</a:t>
            </a:r>
          </a:p>
          <a:p>
            <a:pPr>
              <a:lnSpc>
                <a:spcPct val="100000"/>
              </a:lnSpc>
              <a:spcBef>
                <a:spcPts val="1400"/>
              </a:spcBef>
            </a:pPr>
            <a:r>
              <a:rPr dirty="0" lang="en-US" sz="2200">
                <a:solidFill>
                  <a:schemeClr val="accent3">
                    <a:lumMod val="25000"/>
                  </a:schemeClr>
                </a:solidFill>
                <a:latin typeface="Abadi"/>
              </a:rPr>
              <a:t>Introduction</a:t>
            </a:r>
          </a:p>
          <a:p>
            <a:pPr>
              <a:lnSpc>
                <a:spcPct val="100000"/>
              </a:lnSpc>
              <a:spcBef>
                <a:spcPts val="1400"/>
              </a:spcBef>
            </a:pPr>
            <a:r>
              <a:rPr dirty="0" lang="en-US" sz="2200">
                <a:solidFill>
                  <a:schemeClr val="accent3">
                    <a:lumMod val="25000"/>
                  </a:schemeClr>
                </a:solidFill>
                <a:latin typeface="Abadi"/>
              </a:rPr>
              <a:t>Methodology</a:t>
            </a:r>
          </a:p>
          <a:p>
            <a:pPr>
              <a:lnSpc>
                <a:spcPct val="100000"/>
              </a:lnSpc>
              <a:spcBef>
                <a:spcPts val="1400"/>
              </a:spcBef>
            </a:pPr>
            <a:r>
              <a:rPr dirty="0" lang="en-US" sz="2200">
                <a:solidFill>
                  <a:schemeClr val="accent3">
                    <a:lumMod val="25000"/>
                  </a:schemeClr>
                </a:solidFill>
                <a:latin typeface="Abadi"/>
              </a:rPr>
              <a:t>Results</a:t>
            </a:r>
          </a:p>
          <a:p>
            <a:pPr>
              <a:lnSpc>
                <a:spcPct val="100000"/>
              </a:lnSpc>
              <a:spcBef>
                <a:spcPts val="1400"/>
              </a:spcBef>
            </a:pPr>
            <a:r>
              <a:rPr dirty="0" lang="en-US" sz="2200">
                <a:solidFill>
                  <a:schemeClr val="accent3">
                    <a:lumMod val="25000"/>
                  </a:schemeClr>
                </a:solidFill>
                <a:latin typeface="Abadi"/>
              </a:rPr>
              <a:t>Conclusion</a:t>
            </a:r>
          </a:p>
          <a:p>
            <a:pPr>
              <a:lnSpc>
                <a:spcPct val="100000"/>
              </a:lnSpc>
              <a:spcBef>
                <a:spcPts val="1400"/>
              </a:spcBef>
            </a:pPr>
            <a:r>
              <a:rPr dirty="0" lang="en-US" sz="2200">
                <a:solidFill>
                  <a:schemeClr val="accent3">
                    <a:lumMod val="25000"/>
                  </a:schemeClr>
                </a:solidFill>
                <a:latin typeface="Abadi"/>
              </a:rPr>
              <a:t>Appendix</a:t>
            </a:r>
            <a:endParaRPr dirty="0" lang="en-US" sz="2200">
              <a:solidFill>
                <a:schemeClr val="accent3">
                  <a:lumMod val="25000"/>
                </a:schemeClr>
              </a:solidFill>
              <a:latin typeface="Abadi"/>
            </a:endParaRPr>
          </a:p>
        </p:txBody>
      </p:sp>
      <p:sp>
        <p:nvSpPr>
          <p:cNvPr id="4" name="Title 1">
            <a:extLst>
              <a:ext uri="{116A9C6E-15FC-4133-B67D-63943242E0C7}">
                <a16:creationId xmlns:a16="http://schemas.microsoft.com/office/drawing/2010/main" id="{00B70EDF-6449-4FD0-B0A5-6866317B4073}"/>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Outline</a:t>
            </a:r>
            <a:endParaRPr dirty="0" lang="en-US">
              <a:solidFill>
                <a:srgbClr val="0b49cb"/>
              </a:solidFill>
              <a:latin typeface="Abadi"/>
            </a:endParaRPr>
          </a:p>
        </p:txBody>
      </p:sp>
    </p:spTree>
    <p:extLst>
      <p:ext uri="{98F0C647-6E2C-49F3-95DB-3E8151DB3998}">
        <p14:creationId xmlns:p14="http://schemas.microsoft.com/office/powerpoint/2010/main" val="1722854293283"/>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0">
    <p:bg>
      <p:bgPr>
        <a:solidFill>
          <a:schemeClr val="bg1"/>
        </a:solidFill>
        <a:effectLst/>
      </p:bgPr>
    </p:bg>
    <p:spTree>
      <p:nvGrpSpPr>
        <p:cNvPr id="1" name=""/>
        <p:cNvGrpSpPr/>
        <p:nvPr/>
      </p:nvGrpSpPr>
      <p:grpSpPr>
        <a:xfrm>
          <a:off x="0" y="0"/>
          <a:ext cx="0" cy="0"/>
          <a:chOff x="0" y="0"/>
          <a:chExt cx="0" cy="0"/>
        </a:xfrm>
      </p:grpSpPr>
      <p:sp>
        <p:nvSpPr>
          <p:cNvPr id="2" name="Rectangle 9">
            <a:extLst>
              <a:ext uri="{44F0888C-B87E-41FA-94FC-2BDC64CA531A}">
                <a16:creationId xmlns:a16="http://schemas.microsoft.com/office/drawing/2010/main" id="{174CB18A-14E1-4345-B21C-22C205B8608A}"/>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Title 1">
            <a:extLst>
              <a:ext uri="{015B162F-1C62-4352-B704-B5BD90E73940}">
                <a16:creationId xmlns:a16="http://schemas.microsoft.com/office/drawing/2010/main" id="{2F16329E-FE8A-4A9A-909E-DADEC7BB5F33}"/>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Success Rate vs. Orbit Type</a:t>
            </a:r>
            <a:endParaRPr dirty="0" lang="en-US" sz="3600">
              <a:solidFill>
                <a:srgbClr val="0b49cb"/>
              </a:solidFill>
              <a:latin typeface="Abadi"/>
            </a:endParaRPr>
          </a:p>
        </p:txBody>
      </p:sp>
      <p:sp>
        <p:nvSpPr>
          <p:cNvPr id="4" name="Content Placeholder 2">
            <a:extLst>
              <a:ext uri="{96B4370E-3DFA-44CB-97FE-6F5F2F2F28BA}">
                <a16:creationId xmlns:a16="http://schemas.microsoft.com/office/drawing/2010/main" id="{AB264442-2105-4976-BA2D-A24FC8824672}"/>
              </a:ext>
            </a:extLst>
          </p:cNvPr>
          <p:cNvSpPr>
            <a:spLocks noGrp="true"/>
          </p:cNvSpPr>
          <p:nvPr>
            <p:ph type="body"/>
          </p:nvPr>
        </p:nvSpPr>
        <p:spPr>
          <a:xfrm rot="0">
            <a:off x="643469" y="1782981"/>
            <a:ext cx="4008384" cy="4393981"/>
          </a:xfrm>
          <a:prstGeom prst="rect">
            <a:avLst/>
          </a:prstGeom>
        </p:spPr>
        <p:txBody>
          <a:bodyPr bIns="45720" lIns="91440" rIns="91440" rtlCol="0" tIns="45720" vert="horz">
            <a:normAutofit/>
          </a:bodyPr>
          <a:lstStyle/>
          <a:p>
            <a:pPr>
              <a:spcBef>
                <a:spcPts val="1400"/>
              </a:spcBef>
            </a:pPr>
            <a:r>
              <a:rPr dirty="0" lang="en-US" sz="2200">
                <a:latin typeface="Abadi"/>
              </a:rPr>
              <a:t>From the plot, we can see that ES-L1, GEO, HEO, </a:t>
            </a:r>
            <a:r>
              <a:rPr dirty="0" err="1" lang="en-US" sz="2200">
                <a:latin typeface="Abadi"/>
              </a:rPr>
              <a:t>SSO</a:t>
            </a:r>
            <a:r>
              <a:rPr dirty="0" lang="en-US" sz="2200">
                <a:latin typeface="Abadi"/>
              </a:rPr>
              <a:t>, </a:t>
            </a:r>
            <a:r>
              <a:rPr dirty="0" err="1" lang="en-US" sz="2200">
                <a:latin typeface="Abadi"/>
              </a:rPr>
              <a:t>VLEO</a:t>
            </a:r>
            <a:r>
              <a:rPr dirty="0" lang="en-US" sz="2200">
                <a:latin typeface="Abadi"/>
              </a:rPr>
              <a:t> had the most success rate.</a:t>
            </a:r>
          </a:p>
          <a:p>
            <a:pPr>
              <a:spcBef>
                <a:spcPts val="1400"/>
              </a:spcBef>
            </a:pPr>
            <a:r>
              <a:rPr dirty="0" lang="en-US" sz="2000"/>
              <a:t/>
            </a:r>
            <a:endParaRPr dirty="0" lang="en-US" sz="2000"/>
          </a:p>
        </p:txBody>
      </p:sp>
      <p:grpSp>
        <p:nvGrpSpPr>
          <p:cNvPr id="5" name="Group 11">
            <a:extLst>
              <a:ext uri="{655FDE2F-C400-4824-A228-D8B8BB5051BA}">
                <a16:creationId xmlns:a16="http://schemas.microsoft.com/office/drawing/2010/main" id="{9302F573-8444-4896-80A1-18AA4D98829F}"/>
              </a:ext>
            </a:extLst>
          </p:cNvPr>
          <p:cNvGrpSpPr>
            <a:grpSpLocks noChangeAspect="true" noGrp="true" noMove="true" noResize="true" noRot="true" noUngrp="true"/>
          </p:cNvGrpSpPr>
          <p:nvPr/>
        </p:nvGrpSpPr>
        <p:grpSpPr>
          <a:xfrm rot="0">
            <a:off x="0" y="4601497"/>
            <a:ext cx="1014060" cy="2017580"/>
            <a:chOff x="0" y="4601497"/>
            <a:chExt cx="1014060" cy="2017580"/>
          </a:xfrm>
        </p:grpSpPr>
        <p:sp>
          <p:nvSpPr>
            <p:cNvPr id="6" name="Isosceles Triangle 12">
              <a:extLst>
                <a:ext uri="{331DCF91-5795-430A-BEAC-E52BF23726EF}">
                  <a16:creationId xmlns:a16="http://schemas.microsoft.com/office/drawing/2010/main" id="{E0A07743-DC52-4A7E-B115-45FDB301A88C}"/>
                </a:ext>
              </a:extLst>
            </p:cNvPr>
            <p:cNvSpPr/>
            <p:nvPr/>
          </p:nvSpPr>
          <p:spPr>
            <a:xfrm rot="5400000">
              <a:off x="-50176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13">
              <a:extLst>
                <a:ext uri="{D0572EDC-C6D2-435F-8EA9-1E7CEA3ADC8E}">
                  <a16:creationId xmlns:a16="http://schemas.microsoft.com/office/drawing/2010/main" id="{85E58EF2-B028-494D-9815-95628C6A6CF2}"/>
                </a:ext>
              </a:extLst>
            </p:cNvPr>
            <p:cNvSpPr/>
            <p:nvPr/>
          </p:nvSpPr>
          <p:spPr>
            <a:xfrm rot="2700000">
              <a:off x="427916"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id="8" name="Picture 1">
            <a:extLst>
              <a:ext uri="{C65C2722-8CE8-4F17-A1E6-801E092D718D}">
                <a16:creationId xmlns:a16="http://schemas.microsoft.com/office/drawing/2010/main" id="{3B0556F5-AFD5-49A7-9B60-BC1AF7133E3A}"/>
              </a:ext>
            </a:extLst>
          </p:cNvPr>
          <p:cNvPicPr>
            <a:picLocks noChangeAspect="true"/>
          </p:cNvPicPr>
          <p:nvPr/>
        </p:nvPicPr>
        <p:blipFill>
          <a:blip r:embed="rId2"/>
          <a:stretch>
            <a:fillRect/>
          </a:stretch>
        </p:blipFill>
        <p:spPr>
          <a:xfrm rot="0">
            <a:off x="4967973" y="2244294"/>
            <a:ext cx="6580558" cy="3439266"/>
          </a:xfrm>
          <a:prstGeom prst="rect">
            <a:avLst/>
          </a:prstGeom>
          <a:noFill/>
        </p:spPr>
      </p:pic>
      <p:grpSp>
        <p:nvGrpSpPr>
          <p:cNvPr id="9" name="Group 15">
            <a:extLst>
              <a:ext uri="{08A9B39B-A00C-4D18-84C8-5858339BA9FE}">
                <a16:creationId xmlns:a16="http://schemas.microsoft.com/office/drawing/2010/main" id="{6477D9BB-3208-4B24-A15A-70E98A20F018}"/>
              </a:ext>
            </a:extLst>
          </p:cNvPr>
          <p:cNvGrpSpPr>
            <a:grpSpLocks noChangeAspect="true" noGrp="true" noMove="true" noResize="true" noRot="true" noUngrp="true"/>
          </p:cNvGrpSpPr>
          <p:nvPr/>
        </p:nvGrpSpPr>
        <p:grpSpPr>
          <a:xfrm rot="0">
            <a:off x="11219289" y="1"/>
            <a:ext cx="972709" cy="1935307"/>
            <a:chOff x="10918969" y="713127"/>
            <a:chExt cx="1273032" cy="2532832"/>
          </a:xfrm>
        </p:grpSpPr>
        <p:sp>
          <p:nvSpPr>
            <p:cNvPr id="10" name="Rectangle 16">
              <a:extLst>
                <a:ext uri="{81B1BDCD-A026-434D-B570-8748B21D09EF}">
                  <a16:creationId xmlns:a16="http://schemas.microsoft.com/office/drawing/2010/main" id="{D8FC7AE4-1585-4A6D-98CC-42F1A4A8DFC4}"/>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1" name="Isosceles Triangle 17">
              <a:extLst>
                <a:ext uri="{E7BE49CF-DF33-4DA0-997E-7BBF7010F6D8}">
                  <a16:creationId xmlns:a16="http://schemas.microsoft.com/office/drawing/2010/main" id="{7776B539-E2C2-43C6-AE5E-56D4BD6E5A6E}"/>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12" name="Slide Number Placeholder 4">
            <a:extLst>
              <a:ext uri="{1B6F9A1E-EC55-4D8F-90C4-DDF5022F8352}">
                <a16:creationId xmlns:a16="http://schemas.microsoft.com/office/drawing/2010/main" id="{CED941B7-A7CF-4B2C-A776-BA2341E54057}"/>
              </a:ext>
            </a:extLst>
          </p:cNvPr>
          <p:cNvSpPr>
            <a:spLocks noGrp="true"/>
          </p:cNvSpPr>
          <p:nvPr>
            <p:ph sz="quarter" type="sldNum"/>
          </p:nvPr>
        </p:nvSpPr>
        <p:spPr>
          <a:xfrm rot="0">
            <a:off x="8805333" y="6356350"/>
            <a:ext cx="2743200" cy="365125"/>
          </a:xfrm>
        </p:spPr>
        <p:txBody>
          <a:bodyPr anchor="ctr" bIns="45720" lIns="91440" rIns="91440" rtlCol="0" tIns="45720" vert="horz">
            <a:normAutofit/>
          </a:bodyPr>
          <a:lstStyle/>
          <a:p>
            <a:pPr>
              <a:spcAft>
                <a:spcPts val="600"/>
              </a:spcAft>
            </a:pPr>
            <a:fld id="{A6F1B21E-F48D-4966-9109-6588DB8EBACA}" type="slidenum"/>
            <a:endParaRPr dirty="0" lang="en-US" sz="1200">
              <a:solidFill>
                <a:schemeClr val="tx1">
                  <a:tint val="75000"/>
                </a:schemeClr>
              </a:solidFill>
              <a:latin typeface="+mn-lt"/>
            </a:endParaRPr>
          </a:p>
        </p:txBody>
      </p:sp>
    </p:spTree>
    <p:extLst>
      <p:ext uri="{00B4AA47-6464-44DD-9A9C-71FBB24AC92F}">
        <p14:creationId xmlns:p14="http://schemas.microsoft.com/office/powerpoint/2010/main" val="1722854293331"/>
      </p:ext>
    </p:extLst>
  </p:cSld>
  <p:clrMapOvr>
    <a:masterClrMapping/>
  </p:clrMapOvr>
</p:sld>
</file>

<file path=ppt/slides/slide2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1">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93334F79-B4E5-4B95-904D-C88C300DDDA6}">
                <a16:creationId xmlns:a16="http://schemas.microsoft.com/office/drawing/2010/main" id="{6EC50BC9-FD77-4820-BA0D-1FC136BBACEA}"/>
              </a:ext>
            </a:extLst>
          </p:cNvPr>
          <p:cNvSpPr>
            <a:spLocks noGrp="true"/>
          </p:cNvSpPr>
          <p:nvPr>
            <p:ph sz="quarter" type="sldNum"/>
          </p:nvPr>
        </p:nvSpPr>
        <p:spPr/>
        <p:txBody>
          <a:bodyPr rtlCol="0"/>
          <a:lstStyle/>
          <a:p>
            <a:pPr/>
            <a:fld id="{D1FBEC16-AB5E-42DC-9AF0-5FD09D117030}" type="slidenum"/>
            <a:endParaRPr dirty="0" lang="en-US"/>
          </a:p>
        </p:txBody>
      </p:sp>
      <p:sp>
        <p:nvSpPr>
          <p:cNvPr id="3" name="Content Placeholder 2">
            <a:extLst>
              <a:ext uri="{E320F073-B7C8-4789-B000-1EBD5501AA52}">
                <a16:creationId xmlns:a16="http://schemas.microsoft.com/office/drawing/2010/main" id="{677B0F23-87BA-43FA-8849-D10646D50B46}"/>
              </a:ext>
            </a:extLst>
          </p:cNvPr>
          <p:cNvSpPr>
            <a:spLocks noGrp="true"/>
          </p:cNvSpPr>
          <p:nvPr>
            <p:ph type="body"/>
          </p:nvPr>
        </p:nvSpPr>
        <p:spPr>
          <a:xfrm rot="0">
            <a:off x="770011" y="2069756"/>
            <a:ext cx="10515600" cy="3811587"/>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The plot below shows the Flight Number vs. Orbit type. We observe that in the LEO orbit, success is related to the number of flights whereas in the </a:t>
            </a:r>
            <a:r>
              <a:rPr dirty="0" err="1" lang="en-US" sz="2200">
                <a:solidFill>
                  <a:schemeClr val="accent3">
                    <a:lumMod val="25000"/>
                  </a:schemeClr>
                </a:solidFill>
                <a:latin typeface="Abadi"/>
              </a:rPr>
              <a:t>GTO</a:t>
            </a:r>
            <a:r>
              <a:rPr dirty="0" lang="en-US" sz="2200">
                <a:solidFill>
                  <a:schemeClr val="accent3">
                    <a:lumMod val="25000"/>
                  </a:schemeClr>
                </a:solidFill>
                <a:latin typeface="Abadi"/>
              </a:rPr>
              <a:t> orbit, there is no relationship between flight number and the orbit. </a:t>
            </a:r>
          </a:p>
          <a:p>
            <a:pPr>
              <a:lnSpc>
                <a:spcPct val="100000"/>
              </a:lnSpc>
              <a:spcBef>
                <a:spcPts val="1400"/>
              </a:spcBef>
            </a:pPr>
            <a:r>
              <a:rPr dirty="0" lang="en-US" sz="2200">
                <a:solidFill>
                  <a:schemeClr val="accent3">
                    <a:lumMod val="25000"/>
                  </a:schemeClr>
                </a:solidFill>
                <a:latin typeface="Abadi"/>
              </a:rPr>
              <a:t/>
            </a:r>
          </a:p>
          <a:p>
            <a:pPr indent="0" marL="0">
              <a:lnSpc>
                <a:spcPct val="100000"/>
              </a:lnSpc>
              <a:spcBef>
                <a:spcPts val="1400"/>
              </a:spcBef>
              <a:buNone/>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7ECF249A-5CBE-4793-8A19-CC5FF05C933B}">
                <a16:creationId xmlns:a16="http://schemas.microsoft.com/office/drawing/2010/main" id="{D7E39C6A-1F49-4ABC-ADAB-55A9C8BFFD7D}"/>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Flight Number vs. Orbit Type</a:t>
            </a:r>
            <a:endParaRPr dirty="0" lang="en-US">
              <a:solidFill>
                <a:srgbClr val="0b49cb"/>
              </a:solidFill>
              <a:latin typeface="Abadi"/>
            </a:endParaRPr>
          </a:p>
        </p:txBody>
      </p:sp>
      <p:pic>
        <p:nvPicPr>
          <p:cNvPr id="5" name="Picture 5">
            <a:extLst>
              <a:ext uri="{E19CEEC5-81F5-49CE-AF39-338ACD118185}">
                <a16:creationId xmlns:a16="http://schemas.microsoft.com/office/drawing/2010/main" id="{D6AA5148-34E5-4252-8676-2197579D5CFF}"/>
              </a:ext>
            </a:extLst>
          </p:cNvPr>
          <p:cNvPicPr>
            <a:picLocks noChangeAspect="true"/>
          </p:cNvPicPr>
          <p:nvPr/>
        </p:nvPicPr>
        <p:blipFill>
          <a:blip r:embed="rId3"/>
          <a:stretch>
            <a:fillRect/>
          </a:stretch>
        </p:blipFill>
        <p:spPr>
          <a:xfrm rot="0">
            <a:off x="1342767" y="3529484"/>
            <a:ext cx="8263457" cy="2105025"/>
          </a:xfrm>
          <a:prstGeom prst="rect">
            <a:avLst/>
          </a:prstGeom>
          <a:noFill/>
        </p:spPr>
      </p:pic>
    </p:spTree>
    <p:extLst>
      <p:ext uri="{8ADBA7B7-0E29-49F4-8780-5A731F160428}">
        <p14:creationId xmlns:p14="http://schemas.microsoft.com/office/powerpoint/2010/main" val="1722854293333"/>
      </p:ext>
    </p:extLst>
  </p:cSld>
  <p:clrMapOvr>
    <a:masterClrMapping/>
  </p:clrMapOvr>
</p:sld>
</file>

<file path=ppt/slides/slide2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2">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2B69D43F-4CBE-4B56-846B-14A2C0318587}">
                <a16:creationId xmlns:a16="http://schemas.microsoft.com/office/drawing/2010/main" id="{C2805C1B-421B-4FDA-AC02-44448D72831B}"/>
              </a:ext>
            </a:extLst>
          </p:cNvPr>
          <p:cNvSpPr>
            <a:spLocks noGrp="true"/>
          </p:cNvSpPr>
          <p:nvPr>
            <p:ph sz="quarter" type="sldNum"/>
          </p:nvPr>
        </p:nvSpPr>
        <p:spPr/>
        <p:txBody>
          <a:bodyPr rtlCol="0"/>
          <a:lstStyle/>
          <a:p>
            <a:pPr/>
            <a:fld id="{1D9906BB-44AA-40DC-A541-D1C44F1A1B7C}" type="slidenum"/>
            <a:endParaRPr dirty="0" lang="en-US"/>
          </a:p>
        </p:txBody>
      </p:sp>
      <p:sp>
        <p:nvSpPr>
          <p:cNvPr id="3" name="Content Placeholder 2">
            <a:extLst>
              <a:ext uri="{285E744B-64F4-4E9E-B0E4-BF0D90E754ED}">
                <a16:creationId xmlns:a16="http://schemas.microsoft.com/office/drawing/2010/main" id="{50634AF2-E971-45FA-842F-CA0769E77AE5}"/>
              </a:ext>
            </a:extLst>
          </p:cNvPr>
          <p:cNvSpPr>
            <a:spLocks noGrp="true"/>
          </p:cNvSpPr>
          <p:nvPr>
            <p:ph type="body"/>
          </p:nvPr>
        </p:nvSpPr>
        <p:spPr>
          <a:xfrm rot="0">
            <a:off x="770010" y="2057400"/>
            <a:ext cx="10687961" cy="3811587"/>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We can observe that with heavy payloads, the successful landing are more for PO, LEO and ISS orbits.</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07BDD40B-959F-4469-9CED-E66C9DBC14A1}">
                <a16:creationId xmlns:a16="http://schemas.microsoft.com/office/drawing/2010/main" id="{0C3DE7F2-A14F-4993-80A9-B9842A9AACEE}"/>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Payload vs. Orbit Type</a:t>
            </a:r>
            <a:endParaRPr dirty="0" lang="en-US">
              <a:solidFill>
                <a:srgbClr val="0b49cb"/>
              </a:solidFill>
              <a:latin typeface="Abadi"/>
            </a:endParaRPr>
          </a:p>
        </p:txBody>
      </p:sp>
      <p:pic>
        <p:nvPicPr>
          <p:cNvPr id="5" name="Picture 5">
            <a:extLst>
              <a:ext uri="{1D49E4EA-BC16-4C77-A075-104CA61A89AD}">
                <a16:creationId xmlns:a16="http://schemas.microsoft.com/office/drawing/2010/main" id="{04BA3DB8-9ECB-488A-96A5-B959D74DABA0}"/>
              </a:ext>
            </a:extLst>
          </p:cNvPr>
          <p:cNvPicPr>
            <a:picLocks noChangeAspect="true"/>
          </p:cNvPicPr>
          <p:nvPr/>
        </p:nvPicPr>
        <p:blipFill>
          <a:blip r:embed="rId3"/>
          <a:stretch>
            <a:fillRect/>
          </a:stretch>
        </p:blipFill>
        <p:spPr>
          <a:xfrm rot="0">
            <a:off x="1146613" y="3429000"/>
            <a:ext cx="9082607" cy="2095500"/>
          </a:xfrm>
          <a:prstGeom prst="rect">
            <a:avLst/>
          </a:prstGeom>
          <a:noFill/>
        </p:spPr>
      </p:pic>
    </p:spTree>
    <p:extLst>
      <p:ext uri="{97CAF126-AFA0-4417-8295-F6AC64BB78B5}">
        <p14:creationId xmlns:p14="http://schemas.microsoft.com/office/powerpoint/2010/main" val="1722854293335"/>
      </p:ext>
    </p:extLst>
  </p:cSld>
  <p:clrMapOvr>
    <a:masterClrMapping/>
  </p:clrMapOvr>
</p:sld>
</file>

<file path=ppt/slides/slide2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3">
    <p:bg>
      <p:bgPr>
        <a:solidFill>
          <a:schemeClr val="bg1"/>
        </a:solidFill>
        <a:effectLst/>
      </p:bgPr>
    </p:bg>
    <p:spTree>
      <p:nvGrpSpPr>
        <p:cNvPr id="1" name=""/>
        <p:cNvGrpSpPr/>
        <p:nvPr/>
      </p:nvGrpSpPr>
      <p:grpSpPr>
        <a:xfrm>
          <a:off x="0" y="0"/>
          <a:ext cx="0" cy="0"/>
          <a:chOff x="0" y="0"/>
          <a:chExt cx="0" cy="0"/>
        </a:xfrm>
      </p:grpSpPr>
      <p:sp>
        <p:nvSpPr>
          <p:cNvPr id="2" name="Rectangle 9">
            <a:extLst>
              <a:ext uri="{B74DC38E-D158-48BA-92AE-0C139CB79E31}">
                <a16:creationId xmlns:a16="http://schemas.microsoft.com/office/drawing/2010/main" id="{110DE574-2719-4F6F-9574-0835CA183C8A}"/>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Title 1">
            <a:extLst>
              <a:ext uri="{8626A20B-580A-4A6B-B03E-E5EBF89C0203}">
                <a16:creationId xmlns:a16="http://schemas.microsoft.com/office/drawing/2010/main" id="{FBA8B917-F862-4920-882B-A9120F749945}"/>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Launch Success Yearly Trend</a:t>
            </a:r>
            <a:endParaRPr dirty="0" lang="en-US" sz="3600">
              <a:solidFill>
                <a:srgbClr val="0b49cb"/>
              </a:solidFill>
              <a:latin typeface="Abadi"/>
            </a:endParaRPr>
          </a:p>
        </p:txBody>
      </p:sp>
      <p:sp>
        <p:nvSpPr>
          <p:cNvPr id="4" name="Content Placeholder 2">
            <a:extLst>
              <a:ext uri="{C831A71F-DC6B-4964-9DAC-07633ADB2196}">
                <a16:creationId xmlns:a16="http://schemas.microsoft.com/office/drawing/2010/main" id="{98F969D6-92E7-4243-A846-591EA4315419}"/>
              </a:ext>
            </a:extLst>
          </p:cNvPr>
          <p:cNvSpPr>
            <a:spLocks noGrp="true"/>
          </p:cNvSpPr>
          <p:nvPr>
            <p:ph type="body"/>
          </p:nvPr>
        </p:nvSpPr>
        <p:spPr>
          <a:xfrm rot="0">
            <a:off x="643469" y="1782981"/>
            <a:ext cx="4008384" cy="4393981"/>
          </a:xfrm>
          <a:prstGeom prst="rect">
            <a:avLst/>
          </a:prstGeom>
        </p:spPr>
        <p:txBody>
          <a:bodyPr bIns="45720" lIns="91440" rIns="91440" rtlCol="0" tIns="45720" vert="horz">
            <a:normAutofit/>
          </a:bodyPr>
          <a:lstStyle/>
          <a:p>
            <a:pPr>
              <a:spcBef>
                <a:spcPts val="1400"/>
              </a:spcBef>
            </a:pPr>
            <a:r>
              <a:rPr dirty="0" lang="en-US" sz="2200">
                <a:latin typeface="Abadi"/>
              </a:rPr>
              <a:t>From the plot, we can observe that success rate since 2013 kept on increasing till 2020.</a:t>
            </a:r>
          </a:p>
          <a:p>
            <a:pPr>
              <a:spcBef>
                <a:spcPts val="1400"/>
              </a:spcBef>
            </a:pPr>
            <a:r>
              <a:rPr dirty="0" lang="en-US" sz="2000"/>
              <a:t/>
            </a:r>
            <a:endParaRPr dirty="0" lang="en-US" sz="2000"/>
          </a:p>
        </p:txBody>
      </p:sp>
      <p:grpSp>
        <p:nvGrpSpPr>
          <p:cNvPr id="5" name="Group 11">
            <a:extLst>
              <a:ext uri="{4BDFCBD9-28F9-4EB5-8198-D3AE69AB96A1}">
                <a16:creationId xmlns:a16="http://schemas.microsoft.com/office/drawing/2010/main" id="{19F85E96-556C-470F-AB77-4627DBD87F6E}"/>
              </a:ext>
            </a:extLst>
          </p:cNvPr>
          <p:cNvGrpSpPr>
            <a:grpSpLocks noChangeAspect="true" noGrp="true" noMove="true" noResize="true" noRot="true" noUngrp="true"/>
          </p:cNvGrpSpPr>
          <p:nvPr/>
        </p:nvGrpSpPr>
        <p:grpSpPr>
          <a:xfrm rot="0">
            <a:off x="0" y="4601497"/>
            <a:ext cx="1014060" cy="2017580"/>
            <a:chOff x="0" y="4601497"/>
            <a:chExt cx="1014060" cy="2017580"/>
          </a:xfrm>
        </p:grpSpPr>
        <p:sp>
          <p:nvSpPr>
            <p:cNvPr id="6" name="Isosceles Triangle 12">
              <a:extLst>
                <a:ext uri="{F28D262C-D0FF-494A-9EFA-0C79A34D9F77}">
                  <a16:creationId xmlns:a16="http://schemas.microsoft.com/office/drawing/2010/main" id="{538B341F-B39E-4D43-A04C-ADFBF04C026B}"/>
                </a:ext>
              </a:extLst>
            </p:cNvPr>
            <p:cNvSpPr/>
            <p:nvPr/>
          </p:nvSpPr>
          <p:spPr>
            <a:xfrm rot="5400000">
              <a:off x="-50176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13">
              <a:extLst>
                <a:ext uri="{CD15C56E-849C-4F4C-B80B-4EB19D4010E5}">
                  <a16:creationId xmlns:a16="http://schemas.microsoft.com/office/drawing/2010/main" id="{202684EF-6BB8-4B0D-A811-75769F77EE3B}"/>
                </a:ext>
              </a:extLst>
            </p:cNvPr>
            <p:cNvSpPr/>
            <p:nvPr/>
          </p:nvSpPr>
          <p:spPr>
            <a:xfrm rot="2700000">
              <a:off x="427916"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grpSp>
        <p:nvGrpSpPr>
          <p:cNvPr id="8" name="Group 15">
            <a:extLst>
              <a:ext uri="{44CEE583-16C9-4391-BDF1-FB01371AB723}">
                <a16:creationId xmlns:a16="http://schemas.microsoft.com/office/drawing/2010/main" id="{4C0F6955-83A3-460C-8946-DF1530489ADB}"/>
              </a:ext>
            </a:extLst>
          </p:cNvPr>
          <p:cNvGrpSpPr>
            <a:grpSpLocks noChangeAspect="true" noGrp="true" noMove="true" noResize="true" noRot="true" noUngrp="true"/>
          </p:cNvGrpSpPr>
          <p:nvPr/>
        </p:nvGrpSpPr>
        <p:grpSpPr>
          <a:xfrm rot="0">
            <a:off x="11219289" y="1"/>
            <a:ext cx="972709" cy="1935307"/>
            <a:chOff x="10918969" y="713127"/>
            <a:chExt cx="1273032" cy="2532832"/>
          </a:xfrm>
        </p:grpSpPr>
        <p:sp>
          <p:nvSpPr>
            <p:cNvPr id="9" name="Rectangle 16">
              <a:extLst>
                <a:ext uri="{6A7B2DEE-84E4-4C94-B574-317D1AC31CDB}">
                  <a16:creationId xmlns:a16="http://schemas.microsoft.com/office/drawing/2010/main" id="{5404C69F-5FAD-4738-9649-D5569A0DF1C4}"/>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0" name="Isosceles Triangle 17">
              <a:extLst>
                <a:ext uri="{698F5A07-7389-4E03-BF96-9BFB0358E07D}">
                  <a16:creationId xmlns:a16="http://schemas.microsoft.com/office/drawing/2010/main" id="{E839F85E-717F-4D05-90A2-1ECEE3C673E6}"/>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11" name="Slide Number Placeholder 4">
            <a:extLst>
              <a:ext uri="{58AEE86D-E421-4A2C-8440-9FA65EB50F2D}">
                <a16:creationId xmlns:a16="http://schemas.microsoft.com/office/drawing/2010/main" id="{A1AF27EC-9C41-41C0-899E-30602B969E40}"/>
              </a:ext>
            </a:extLst>
          </p:cNvPr>
          <p:cNvSpPr>
            <a:spLocks noGrp="true"/>
          </p:cNvSpPr>
          <p:nvPr>
            <p:ph sz="quarter" type="sldNum"/>
          </p:nvPr>
        </p:nvSpPr>
        <p:spPr>
          <a:xfrm rot="0">
            <a:off x="8805333" y="6356350"/>
            <a:ext cx="2743200" cy="365125"/>
          </a:xfrm>
        </p:spPr>
        <p:txBody>
          <a:bodyPr anchor="ctr" bIns="45720" lIns="91440" rIns="91440" rtlCol="0" tIns="45720" vert="horz">
            <a:normAutofit/>
          </a:bodyPr>
          <a:lstStyle/>
          <a:p>
            <a:pPr>
              <a:spcAft>
                <a:spcPts val="600"/>
              </a:spcAft>
            </a:pPr>
            <a:fld id="{9F0E8D37-1C8D-4947-A2FB-3F073174A8FE}" type="slidenum"/>
            <a:endParaRPr dirty="0" lang="en-US" sz="1200">
              <a:solidFill>
                <a:schemeClr val="tx1">
                  <a:tint val="75000"/>
                </a:schemeClr>
              </a:solidFill>
              <a:latin typeface="+mn-lt"/>
            </a:endParaRPr>
          </a:p>
        </p:txBody>
      </p:sp>
      <p:pic>
        <p:nvPicPr>
          <p:cNvPr id="12" name="Picture 14">
            <a:extLst>
              <a:ext uri="{6A6523D2-68A2-45BA-A869-F73F59D15CE2}">
                <a16:creationId xmlns:a16="http://schemas.microsoft.com/office/drawing/2010/main" id="{96746D78-A8F5-4832-8D7A-CC451CC87CC7}"/>
              </a:ext>
            </a:extLst>
          </p:cNvPr>
          <p:cNvPicPr>
            <a:picLocks noChangeAspect="true"/>
          </p:cNvPicPr>
          <p:nvPr/>
        </p:nvPicPr>
        <p:blipFill>
          <a:blip r:embed="rId2"/>
          <a:stretch>
            <a:fillRect/>
          </a:stretch>
        </p:blipFill>
        <p:spPr>
          <a:xfrm rot="0">
            <a:off x="4712821" y="1935308"/>
            <a:ext cx="6303910" cy="3602565"/>
          </a:xfrm>
          <a:prstGeom prst="rect">
            <a:avLst/>
          </a:prstGeom>
          <a:noFill/>
        </p:spPr>
      </p:pic>
    </p:spTree>
    <p:extLst>
      <p:ext uri="{33C59323-089F-49D3-B5C3-B79275B31CB0}">
        <p14:creationId xmlns:p14="http://schemas.microsoft.com/office/powerpoint/2010/main" val="1722854293338"/>
      </p:ext>
    </p:extLst>
  </p:cSld>
  <p:clrMapOvr>
    <a:masterClrMapping/>
  </p:clrMapOvr>
</p:sld>
</file>

<file path=ppt/slides/slide2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4">
    <p:bg>
      <p:bgPr>
        <a:solidFill>
          <a:schemeClr val="bg1"/>
        </a:solidFill>
        <a:effectLst/>
      </p:bgPr>
    </p:bg>
    <p:spTree>
      <p:nvGrpSpPr>
        <p:cNvPr id="1" name=""/>
        <p:cNvGrpSpPr/>
        <p:nvPr/>
      </p:nvGrpSpPr>
      <p:grpSpPr>
        <a:xfrm>
          <a:off x="0" y="0"/>
          <a:ext cx="0" cy="0"/>
          <a:chOff x="0" y="0"/>
          <a:chExt cx="0" cy="0"/>
        </a:xfrm>
      </p:grpSpPr>
      <p:sp>
        <p:nvSpPr>
          <p:cNvPr id="2" name="Rectangle 22">
            <a:extLst>
              <a:ext uri="{341CFDC4-FBF8-48C8-B254-FF2BEC280D64}">
                <a16:creationId xmlns:a16="http://schemas.microsoft.com/office/drawing/2010/main" id="{DF61D9FB-31DB-41FF-8F05-7A8E1475E2B3}"/>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Title 1">
            <a:extLst>
              <a:ext uri="{DBB484F2-46AB-4E70-A0E3-34E36D792447}">
                <a16:creationId xmlns:a16="http://schemas.microsoft.com/office/drawing/2010/main" id="{06863FF1-1634-4621-BDDC-7D9920095351}"/>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lgn="l" indent="0" lvl="0" marL="0" marR="0" rtl="false">
              <a:lnSpc>
                <a:spcPct val="100000"/>
              </a:lnSpc>
              <a:spcBef>
                <a:spcPts val="0"/>
              </a:spcBef>
              <a:spcAft>
                <a:spcPts val="0"/>
              </a:spcAft>
              <a:buNone/>
            </a:pPr>
            <a:r>
              <a:rPr b="0" baseline="0" cap="none" dirty="0" i="0" lang="en-US" spc="0" strike="noStrike" sz="3700" u="none">
                <a:ln>
                  <a:noFill/>
                </a:ln>
                <a:solidFill>
                  <a:srgbClr val="0b49cb"/>
                </a:solidFill>
                <a:latin typeface="Abadi"/>
              </a:rPr>
              <a:t>All Launch Site Names</a:t>
            </a:r>
            <a:endParaRPr b="0" baseline="0" cap="none" dirty="0" i="0" lang="en-US" spc="0" strike="noStrike" sz="3700" u="none">
              <a:ln>
                <a:noFill/>
              </a:ln>
              <a:solidFill>
                <a:srgbClr val="0b49cb"/>
              </a:solidFill>
              <a:latin typeface="Abadi"/>
            </a:endParaRPr>
          </a:p>
        </p:txBody>
      </p:sp>
      <p:sp>
        <p:nvSpPr>
          <p:cNvPr id="4" name="Content Placeholder 2">
            <a:extLst>
              <a:ext uri="{1A948E00-DC1F-4A9E-B565-40479D4350A8}">
                <a16:creationId xmlns:a16="http://schemas.microsoft.com/office/drawing/2010/main" id="{481EE3B1-DCDB-4A84-B37E-EC173B6AA8ED}"/>
              </a:ext>
            </a:extLst>
          </p:cNvPr>
          <p:cNvSpPr>
            <a:spLocks noGrp="true"/>
          </p:cNvSpPr>
          <p:nvPr>
            <p:ph type="body"/>
          </p:nvPr>
        </p:nvSpPr>
        <p:spPr>
          <a:xfrm rot="0">
            <a:off x="643469" y="1782981"/>
            <a:ext cx="4008384" cy="4393981"/>
          </a:xfrm>
          <a:prstGeom prst="rect">
            <a:avLst/>
          </a:prstGeom>
        </p:spPr>
        <p:txBody>
          <a:bodyPr bIns="45720" lIns="91440" rIns="91440" rtlCol="0" tIns="45720" vert="horz">
            <a:normAutofit/>
          </a:bodyPr>
          <a:lstStyle/>
          <a:p>
            <a:pPr>
              <a:spcBef>
                <a:spcPts val="1400"/>
              </a:spcBef>
            </a:pPr>
            <a:r>
              <a:rPr dirty="0" lang="en-US" sz="2200">
                <a:latin typeface="Abadi"/>
              </a:rPr>
              <a:t>We used the key word </a:t>
            </a:r>
            <a:r>
              <a:rPr b="1" dirty="0" lang="en-US" sz="2200">
                <a:latin typeface="Abadi"/>
              </a:rPr>
              <a:t>DISTINCT</a:t>
            </a:r>
            <a:r>
              <a:rPr dirty="0" lang="en-US" sz="2200">
                <a:latin typeface="Abadi"/>
              </a:rPr>
              <a:t> to show only unique launch sites from the SpaceX data.</a:t>
            </a:r>
          </a:p>
          <a:p>
            <a:pPr>
              <a:spcBef>
                <a:spcPts val="1400"/>
              </a:spcBef>
            </a:pPr>
            <a:r>
              <a:rPr dirty="0" lang="en-US" sz="2000"/>
              <a:t/>
            </a:r>
            <a:endParaRPr dirty="0" lang="en-US" sz="2000"/>
          </a:p>
        </p:txBody>
      </p:sp>
      <p:grpSp>
        <p:nvGrpSpPr>
          <p:cNvPr id="5" name="Group 24">
            <a:extLst>
              <a:ext uri="{BD43FEE6-1073-4C59-B4F8-0008460A6AE3}">
                <a16:creationId xmlns:a16="http://schemas.microsoft.com/office/drawing/2010/main" id="{DDA01C41-D903-4C38-A7F2-D5D42C4E1192}"/>
              </a:ext>
            </a:extLst>
          </p:cNvPr>
          <p:cNvGrpSpPr>
            <a:grpSpLocks noChangeAspect="true" noGrp="true" noMove="true" noResize="true" noRot="true" noUngrp="true"/>
          </p:cNvGrpSpPr>
          <p:nvPr/>
        </p:nvGrpSpPr>
        <p:grpSpPr>
          <a:xfrm rot="0">
            <a:off x="0" y="4601497"/>
            <a:ext cx="1014060" cy="2017580"/>
            <a:chOff x="0" y="4601497"/>
            <a:chExt cx="1014060" cy="2017580"/>
          </a:xfrm>
        </p:grpSpPr>
        <p:sp>
          <p:nvSpPr>
            <p:cNvPr id="6" name="Isosceles Triangle 25">
              <a:extLst>
                <a:ext uri="{A88037A1-83B4-4B38-965C-3B783D491603}">
                  <a16:creationId xmlns:a16="http://schemas.microsoft.com/office/drawing/2010/main" id="{8C5CCF37-177E-4D53-98C1-2DDAAE470718}"/>
                </a:ext>
              </a:extLst>
            </p:cNvPr>
            <p:cNvSpPr/>
            <p:nvPr/>
          </p:nvSpPr>
          <p:spPr>
            <a:xfrm rot="5400000">
              <a:off x="-50176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26">
              <a:extLst>
                <a:ext uri="{694C405A-44C4-4FCB-9C83-2F8C1E9650A7}">
                  <a16:creationId xmlns:a16="http://schemas.microsoft.com/office/drawing/2010/main" id="{34F1B40C-D1CD-4B0B-84F6-8E3C1B516728}"/>
                </a:ext>
              </a:extLst>
            </p:cNvPr>
            <p:cNvSpPr/>
            <p:nvPr/>
          </p:nvSpPr>
          <p:spPr>
            <a:xfrm rot="2700000">
              <a:off x="427916"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id="8" name="Picture 5">
            <a:extLst>
              <a:ext uri="{FDDB2353-9416-4573-8AF2-4CE791F83D0A}">
                <a16:creationId xmlns:a16="http://schemas.microsoft.com/office/drawing/2010/main" id="{94E7AC8C-717B-4052-A752-5B1F91C4E1D2}"/>
              </a:ext>
            </a:extLst>
          </p:cNvPr>
          <p:cNvPicPr>
            <a:picLocks noChangeAspect="true"/>
          </p:cNvPicPr>
          <p:nvPr/>
        </p:nvPicPr>
        <p:blipFill>
          <a:blip r:embed="rId2"/>
          <a:stretch>
            <a:fillRect/>
          </a:stretch>
        </p:blipFill>
        <p:spPr>
          <a:xfrm rot="0">
            <a:off x="5295319" y="2196714"/>
            <a:ext cx="6253212" cy="3534423"/>
          </a:xfrm>
          <a:prstGeom prst="rect">
            <a:avLst/>
          </a:prstGeom>
          <a:noFill/>
        </p:spPr>
      </p:pic>
      <p:grpSp>
        <p:nvGrpSpPr>
          <p:cNvPr id="9" name="Group 28">
            <a:extLst>
              <a:ext uri="{05D3C4B4-D44D-4565-860D-17C3E58946E9}">
                <a16:creationId xmlns:a16="http://schemas.microsoft.com/office/drawing/2010/main" id="{018CA470-B5D5-4654-B47B-D034926069CB}"/>
              </a:ext>
            </a:extLst>
          </p:cNvPr>
          <p:cNvGrpSpPr>
            <a:grpSpLocks noChangeAspect="true" noGrp="true" noMove="true" noResize="true" noRot="true" noUngrp="true"/>
          </p:cNvGrpSpPr>
          <p:nvPr/>
        </p:nvGrpSpPr>
        <p:grpSpPr>
          <a:xfrm rot="0">
            <a:off x="11219289" y="1"/>
            <a:ext cx="972709" cy="1935307"/>
            <a:chOff x="10918969" y="713127"/>
            <a:chExt cx="1273032" cy="2532832"/>
          </a:xfrm>
        </p:grpSpPr>
        <p:sp>
          <p:nvSpPr>
            <p:cNvPr id="10" name="Rectangle 29">
              <a:extLst>
                <a:ext uri="{8E8AB21C-F54B-4860-B62D-64842C43CC96}">
                  <a16:creationId xmlns:a16="http://schemas.microsoft.com/office/drawing/2010/main" id="{CD3747D4-F60C-465B-ACD2-616A82688B20}"/>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1" name="Isosceles Triangle 30">
              <a:extLst>
                <a:ext uri="{2166159E-16E7-4F25-9376-D583081A26DF}">
                  <a16:creationId xmlns:a16="http://schemas.microsoft.com/office/drawing/2010/main" id="{83730FE9-3C90-48AD-9D49-E73B8C6163AF}"/>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12" name="Slide Number Placeholder 4">
            <a:extLst>
              <a:ext uri="{96B49F25-6DBA-4A2D-A731-E5E07ADBFEBA}">
                <a16:creationId xmlns:a16="http://schemas.microsoft.com/office/drawing/2010/main" id="{B2D91F52-72F8-4DDB-8A30-F2F63E8AB7A0}"/>
              </a:ext>
            </a:extLst>
          </p:cNvPr>
          <p:cNvSpPr>
            <a:spLocks noGrp="true"/>
          </p:cNvSpPr>
          <p:nvPr>
            <p:ph sz="quarter" type="sldNum"/>
          </p:nvPr>
        </p:nvSpPr>
        <p:spPr>
          <a:xfrm rot="0">
            <a:off x="8805333" y="6356350"/>
            <a:ext cx="2743200" cy="365125"/>
          </a:xfrm>
        </p:spPr>
        <p:txBody>
          <a:bodyPr anchor="ctr" bIns="45720" lIns="91440" rIns="91440" rtlCol="0" tIns="45720" vert="horz">
            <a:normAutofit/>
          </a:bodyPr>
          <a:lstStyle/>
          <a:p>
            <a:pPr>
              <a:spcAft>
                <a:spcPts val="600"/>
              </a:spcAft>
            </a:pPr>
            <a:fld id="{7015978C-F22B-4F27-A8D9-320A872E7077}" type="slidenum"/>
            <a:endParaRPr dirty="0" lang="en-US" sz="1200">
              <a:solidFill>
                <a:schemeClr val="tx1">
                  <a:tint val="75000"/>
                </a:schemeClr>
              </a:solidFill>
              <a:latin typeface="+mn-lt"/>
            </a:endParaRPr>
          </a:p>
        </p:txBody>
      </p:sp>
    </p:spTree>
    <p:extLst>
      <p:ext uri="{CE23D8D3-1165-41BF-89AE-0223BAA63159}">
        <p14:creationId xmlns:p14="http://schemas.microsoft.com/office/powerpoint/2010/main" val="1722854293341"/>
      </p:ext>
    </p:extLst>
  </p:cSld>
  <p:clrMapOvr>
    <a:masterClrMapping/>
  </p:clrMapOvr>
</p:sld>
</file>

<file path=ppt/slides/slide2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5">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69BA11F5-FB1B-4B2C-A917-6B0725E97C07}">
                <a16:creationId xmlns:a16="http://schemas.microsoft.com/office/drawing/2010/main" id="{8103FB34-596B-493D-8A1C-682A5EC26D6C}"/>
              </a:ext>
            </a:extLst>
          </p:cNvPr>
          <p:cNvSpPr>
            <a:spLocks noGrp="true"/>
          </p:cNvSpPr>
          <p:nvPr>
            <p:ph sz="quarter" type="sldNum"/>
          </p:nvPr>
        </p:nvSpPr>
        <p:spPr/>
        <p:txBody>
          <a:bodyPr rtlCol="0"/>
          <a:lstStyle/>
          <a:p>
            <a:pPr/>
            <a:fld id="{C3116E8A-4AFE-445B-97DF-9360BA17463A}" type="slidenum"/>
            <a:endParaRPr dirty="0" lang="en-US"/>
          </a:p>
        </p:txBody>
      </p:sp>
      <p:sp>
        <p:nvSpPr>
          <p:cNvPr id="3" name="Content Placeholder 4">
            <a:extLst>
              <a:ext uri="{CD499711-7D2C-4A09-9E46-ED0313BAB091}">
                <a16:creationId xmlns:a16="http://schemas.microsoft.com/office/drawing/2010/main" id="{B48C3259-2BD2-4193-B3C1-3FA7613848BF}"/>
              </a:ext>
            </a:extLst>
          </p:cNvPr>
          <p:cNvSpPr>
            <a:spLocks noGrp="true"/>
          </p:cNvSpPr>
          <p:nvPr>
            <p:ph/>
          </p:nvPr>
        </p:nvSpPr>
        <p:spPr>
          <a:xfrm rot="0">
            <a:off x="770010" y="1825625"/>
            <a:ext cx="10222887" cy="4122999"/>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We used the query above to display 5 records where launch sites begin with `CCA`</a:t>
            </a:r>
            <a:endParaRPr dirty="0" lang="en-US" sz="2200">
              <a:solidFill>
                <a:schemeClr val="accent3">
                  <a:lumMod val="25000"/>
                </a:schemeClr>
              </a:solidFill>
              <a:latin typeface="Abadi"/>
            </a:endParaRPr>
          </a:p>
        </p:txBody>
      </p:sp>
      <p:sp>
        <p:nvSpPr>
          <p:cNvPr id="4" name="Title 1">
            <a:extLst>
              <a:ext uri="{1ED01B35-DE59-433D-A782-98D64E7F922D}">
                <a16:creationId xmlns:a16="http://schemas.microsoft.com/office/drawing/2010/main" id="{A6987D00-DA86-457E-8CC0-7E4AED323488}"/>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Launch Site Names Begin with 'CCA'</a:t>
            </a:r>
            <a:endParaRPr dirty="0" lang="en-US">
              <a:solidFill>
                <a:srgbClr val="0b49cb"/>
              </a:solidFill>
              <a:latin typeface="Abadi"/>
            </a:endParaRPr>
          </a:p>
        </p:txBody>
      </p:sp>
      <p:pic>
        <p:nvPicPr>
          <p:cNvPr id="5" name="Picture 5">
            <a:extLst>
              <a:ext uri="{10C955F2-9D9A-4FD0-956F-8D5BD2EAEF5E}">
                <a16:creationId xmlns:a16="http://schemas.microsoft.com/office/drawing/2010/main" id="{D2A71382-4F37-4F6D-AE7A-4849967DC9C6}"/>
              </a:ext>
            </a:extLst>
          </p:cNvPr>
          <p:cNvPicPr>
            <a:picLocks noChangeAspect="true"/>
          </p:cNvPicPr>
          <p:nvPr/>
        </p:nvPicPr>
        <p:blipFill>
          <a:blip r:embed="rId3"/>
          <a:stretch>
            <a:fillRect/>
          </a:stretch>
        </p:blipFill>
        <p:spPr>
          <a:xfrm rot="0">
            <a:off x="867266" y="1626375"/>
            <a:ext cx="10028374" cy="2907149"/>
          </a:xfrm>
          <a:prstGeom prst="rect">
            <a:avLst/>
          </a:prstGeom>
          <a:noFill/>
        </p:spPr>
      </p:pic>
    </p:spTree>
    <p:extLst>
      <p:ext uri="{852E16E0-9EC3-4DD1-94A7-EA65E7BBDD65}">
        <p14:creationId xmlns:p14="http://schemas.microsoft.com/office/powerpoint/2010/main" val="1722854293343"/>
      </p:ext>
    </p:extLst>
  </p:cSld>
  <p:clrMapOvr>
    <a:masterClrMapping/>
  </p:clrMapOvr>
</p:sld>
</file>

<file path=ppt/slides/slide2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6">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3FDB623D-EF5C-4D6D-A6B3-52AC6007286E}">
                <a16:creationId xmlns:a16="http://schemas.microsoft.com/office/drawing/2010/main" id="{334FD0ED-7B47-4090-8757-921DC8DD44EC}"/>
              </a:ext>
            </a:extLst>
          </p:cNvPr>
          <p:cNvSpPr>
            <a:spLocks noGrp="true"/>
          </p:cNvSpPr>
          <p:nvPr>
            <p:ph sz="quarter" type="sldNum"/>
          </p:nvPr>
        </p:nvSpPr>
        <p:spPr/>
        <p:txBody>
          <a:bodyPr rtlCol="0"/>
          <a:lstStyle/>
          <a:p>
            <a:pPr/>
            <a:fld id="{24B26F9E-C34D-478F-8AD8-1623E2520386}" type="slidenum"/>
            <a:endParaRPr dirty="0" lang="en-US"/>
          </a:p>
        </p:txBody>
      </p:sp>
      <p:sp>
        <p:nvSpPr>
          <p:cNvPr id="3" name="Content Placeholder 4">
            <a:extLst>
              <a:ext uri="{A74E8893-DB39-4D98-B42F-FC556319A530}">
                <a16:creationId xmlns:a16="http://schemas.microsoft.com/office/drawing/2010/main" id="{5695181A-D490-4ADC-91BD-2EC5EC7CE1FB}"/>
              </a:ext>
            </a:extLst>
          </p:cNvPr>
          <p:cNvSpPr>
            <a:spLocks noGrp="true"/>
          </p:cNvSpPr>
          <p:nvPr>
            <p:ph/>
          </p:nvPr>
        </p:nvSpPr>
        <p:spPr>
          <a:xfrm rot="0">
            <a:off x="770010" y="1825625"/>
            <a:ext cx="9745589" cy="4351338"/>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We calculated the total payload carried by boosters from NASA as 45596 using the query below</a:t>
            </a:r>
            <a:endParaRPr dirty="0" lang="en-US" sz="2200">
              <a:solidFill>
                <a:schemeClr val="accent3">
                  <a:lumMod val="25000"/>
                </a:schemeClr>
              </a:solidFill>
              <a:latin typeface="Abadi"/>
            </a:endParaRPr>
          </a:p>
        </p:txBody>
      </p:sp>
      <p:sp>
        <p:nvSpPr>
          <p:cNvPr id="4" name="Title 1">
            <a:extLst>
              <a:ext uri="{9B27DFCD-88FA-4123-88ED-24998CE0A597}">
                <a16:creationId xmlns:a16="http://schemas.microsoft.com/office/drawing/2010/main" id="{CFAC179B-58C4-4B66-A3B0-F6CA944710EE}"/>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Total Payload Mass</a:t>
            </a:r>
            <a:endParaRPr dirty="0" lang="en-US">
              <a:solidFill>
                <a:srgbClr val="0b49cb"/>
              </a:solidFill>
              <a:latin typeface="Abadi"/>
            </a:endParaRPr>
          </a:p>
        </p:txBody>
      </p:sp>
      <p:pic>
        <p:nvPicPr>
          <p:cNvPr id="5" name="Picture 5">
            <a:extLst>
              <a:ext uri="{34DEEEA8-210D-4593-80EA-BB9BEA76C4C4}">
                <a16:creationId xmlns:a16="http://schemas.microsoft.com/office/drawing/2010/main" id="{F9812FFE-3701-45A7-8550-3BBB438DCF3C}"/>
              </a:ext>
            </a:extLst>
          </p:cNvPr>
          <p:cNvPicPr>
            <a:picLocks noChangeAspect="true"/>
          </p:cNvPicPr>
          <p:nvPr/>
        </p:nvPicPr>
        <p:blipFill>
          <a:blip r:embed="rId3"/>
          <a:stretch>
            <a:fillRect/>
          </a:stretch>
        </p:blipFill>
        <p:spPr>
          <a:xfrm rot="0">
            <a:off x="1858945" y="2833181"/>
            <a:ext cx="7415269" cy="2942144"/>
          </a:xfrm>
          <a:prstGeom prst="rect">
            <a:avLst/>
          </a:prstGeom>
          <a:noFill/>
        </p:spPr>
      </p:pic>
    </p:spTree>
    <p:extLst>
      <p:ext uri="{44B165D1-A4B7-4A09-8295-53126D91FB05}">
        <p14:creationId xmlns:p14="http://schemas.microsoft.com/office/powerpoint/2010/main" val="1722854293346"/>
      </p:ext>
    </p:extLst>
  </p:cSld>
  <p:clrMapOvr>
    <a:masterClrMapping/>
  </p:clrMapOvr>
</p:sld>
</file>

<file path=ppt/slides/slide2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7">
    <p:bg>
      <p:bgPr>
        <a:solidFill>
          <a:schemeClr val="bg1"/>
        </a:solidFill>
        <a:effectLst/>
      </p:bgPr>
    </p:bg>
    <p:spTree>
      <p:nvGrpSpPr>
        <p:cNvPr id="1" name=""/>
        <p:cNvGrpSpPr/>
        <p:nvPr/>
      </p:nvGrpSpPr>
      <p:grpSpPr>
        <a:xfrm>
          <a:off x="0" y="0"/>
          <a:ext cx="0" cy="0"/>
          <a:chOff x="0" y="0"/>
          <a:chExt cx="0" cy="0"/>
        </a:xfrm>
      </p:grpSpPr>
      <p:sp>
        <p:nvSpPr>
          <p:cNvPr id="2" name="Title 1">
            <a:extLst>
              <a:ext uri="{54E1382E-953A-4382-BE94-C818AAFA8CCA}">
                <a16:creationId xmlns:a16="http://schemas.microsoft.com/office/drawing/2010/main" id="{0AE977F7-A52A-44CC-A4FE-21D4C6016463}"/>
              </a:ext>
            </a:extLst>
          </p:cNvPr>
          <p:cNvSpPr txBox="1"/>
          <p:nvPr/>
        </p:nvSpPr>
        <p:spPr>
          <a:xfrm rot="0">
            <a:off x="648929" y="629265"/>
            <a:ext cx="3505494" cy="1622321"/>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700">
                <a:solidFill>
                  <a:srgbClr val="0b49cb"/>
                </a:solidFill>
                <a:latin typeface="Abadi"/>
              </a:rPr>
              <a:t>Average Payload Mass by F9 v1.1</a:t>
            </a:r>
            <a:endParaRPr dirty="0" lang="en-US" sz="3700">
              <a:solidFill>
                <a:srgbClr val="0b49cb"/>
              </a:solidFill>
              <a:latin typeface="Abadi"/>
            </a:endParaRPr>
          </a:p>
        </p:txBody>
      </p:sp>
      <p:sp>
        <p:nvSpPr>
          <p:cNvPr id="3" name="Content Placeholder 4">
            <a:extLst>
              <a:ext uri="{D23A4EFF-AB99-4BA4-AF13-177BA54C3999}">
                <a16:creationId xmlns:a16="http://schemas.microsoft.com/office/drawing/2010/main" id="{11CBC509-9748-41E7-816F-3F42EDE7DC1D}"/>
              </a:ext>
            </a:extLst>
          </p:cNvPr>
          <p:cNvSpPr>
            <a:spLocks noGrp="true"/>
          </p:cNvSpPr>
          <p:nvPr>
            <p:ph/>
          </p:nvPr>
        </p:nvSpPr>
        <p:spPr>
          <a:xfrm rot="0">
            <a:off x="648930" y="2438400"/>
            <a:ext cx="3505494" cy="3785419"/>
          </a:xfrm>
          <a:prstGeom prst="rect">
            <a:avLst/>
          </a:prstGeom>
        </p:spPr>
        <p:txBody>
          <a:bodyPr bIns="45720" lIns="91440" rIns="91440" rtlCol="0" tIns="45720" vert="horz">
            <a:normAutofit/>
          </a:bodyPr>
          <a:lstStyle/>
          <a:p>
            <a:pPr>
              <a:spcBef>
                <a:spcPts val="1400"/>
              </a:spcBef>
            </a:pPr>
            <a:r>
              <a:rPr dirty="0" lang="en-US" sz="2000">
                <a:latin typeface="Abadi"/>
              </a:rPr>
              <a:t>We calculated the average payload mass carried by booster version F9 v1.1 as 2928.4</a:t>
            </a:r>
          </a:p>
          <a:p>
            <a:pPr>
              <a:spcBef>
                <a:spcPts val="1400"/>
              </a:spcBef>
            </a:pPr>
            <a:r>
              <a:rPr dirty="0" lang="en-US" sz="2000"/>
              <a:t/>
            </a:r>
            <a:endParaRPr dirty="0" lang="en-US" sz="2000"/>
          </a:p>
        </p:txBody>
      </p:sp>
      <p:sp>
        <p:nvSpPr>
          <p:cNvPr id="4" name="Rectangle 10">
            <a:extLst>
              <a:ext uri="{B4272CB9-974C-40B5-B126-668B3608D757}">
                <a16:creationId xmlns:a16="http://schemas.microsoft.com/office/drawing/2010/main" id="{4A07A6D9-B155-4257-A5C7-C990EA87C7FF}"/>
              </a:ext>
            </a:extLst>
          </p:cNvPr>
          <p:cNvSpPr>
            <a:spLocks noAdjustHandles="true" noChangeArrowheads="true" noChangeAspect="true" noChangeShapeType="true" noGrp="true" noMove="true" noResize="true" noRot="true"/>
          </p:cNvSpPr>
          <p:nvPr/>
        </p:nvSpPr>
        <p:spPr>
          <a:xfrm rot="0">
            <a:off x="4639055" y="0"/>
            <a:ext cx="7552944" cy="6858000"/>
          </a:xfrm>
          <a:prstGeom prst="rect">
            <a:avLst/>
          </a:prstGeom>
          <a:solidFill>
            <a:srgbClr val="c8cac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ounded Rectangle 9">
            <a:extLst>
              <a:ext uri="{86C61D3B-08ED-4F17-9C86-8FA21B967B72}">
                <a16:creationId xmlns:a16="http://schemas.microsoft.com/office/drawing/2010/main" id="{AF48B223-396D-4F47-8863-BD6EE581E0D7}"/>
              </a:ext>
            </a:extLst>
          </p:cNvPr>
          <p:cNvSpPr>
            <a:spLocks noAdjustHandles="true" noChangeArrowheads="true" noChangeAspect="true" noChangeShapeType="true" noGrp="true" noMove="true" noResize="true" noRot="true"/>
          </p:cNvSpPr>
          <p:nvPr/>
        </p:nvSpPr>
        <p:spPr>
          <a:xfrm rot="0">
            <a:off x="5123688" y="557784"/>
            <a:ext cx="6584098" cy="5739186"/>
          </a:xfrm>
          <a:prstGeom prst="roundRect">
            <a:avLst>
              <a:gd fmla="val 0" name="adj"/>
            </a:avLst>
          </a:prstGeom>
          <a:solidFill>
            <a:srgbClr val="ffffff"/>
          </a:solidFill>
          <a:ln w="9525">
            <a:solidFill>
              <a:srgbClr val="c8caca"/>
            </a:solidFill>
          </a:ln>
          <a:effectLst>
            <a:outerShdw blurRad="57150" dir="5400000" dist="1905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id="6" name="Picture 5">
            <a:extLst>
              <a:ext uri="{25DAB867-54E1-4625-8C6A-72EEAA7D413D}">
                <a16:creationId xmlns:a16="http://schemas.microsoft.com/office/drawing/2010/main" id="{F5DFCBB5-E342-42BB-8CA2-58A7C9D41F13}"/>
              </a:ext>
            </a:extLst>
          </p:cNvPr>
          <p:cNvPicPr>
            <a:picLocks noChangeAspect="true"/>
          </p:cNvPicPr>
          <p:nvPr/>
        </p:nvPicPr>
        <p:blipFill>
          <a:blip r:embed="rId2"/>
          <a:stretch>
            <a:fillRect/>
          </a:stretch>
        </p:blipFill>
        <p:spPr>
          <a:xfrm rot="0">
            <a:off x="5405862" y="2217937"/>
            <a:ext cx="6019330" cy="2418879"/>
          </a:xfrm>
          <a:prstGeom prst="rect">
            <a:avLst/>
          </a:prstGeom>
          <a:noFill/>
        </p:spPr>
      </p:pic>
      <p:sp>
        <p:nvSpPr>
          <p:cNvPr id="7" name="Slide Number Placeholder 3">
            <a:extLst>
              <a:ext uri="{ACF8227E-7DEB-4922-B5A0-57712077A61D}">
                <a16:creationId xmlns:a16="http://schemas.microsoft.com/office/drawing/2010/main" id="{182420AB-4B43-47F8-9011-64076D8B72E4}"/>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40EBBA3A-5498-45A6-9B34-D5D973DD53BD}" type="slidenum"/>
            <a:endParaRPr dirty="0" lang="en-US" sz="1200">
              <a:solidFill>
                <a:srgbClr val="303030"/>
              </a:solidFill>
              <a:latin typeface="+mn-lt"/>
            </a:endParaRPr>
          </a:p>
        </p:txBody>
      </p:sp>
    </p:spTree>
    <p:extLst>
      <p:ext uri="{5B267058-9CD6-4958-AB9D-DBE20120B58D}">
        <p14:creationId xmlns:p14="http://schemas.microsoft.com/office/powerpoint/2010/main" val="1722854293348"/>
      </p:ext>
    </p:extLst>
  </p:cSld>
  <p:clrMapOvr>
    <a:masterClrMapping/>
  </p:clrMapOvr>
</p:sld>
</file>

<file path=ppt/slides/slide2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8">
    <p:bg>
      <p:bgPr>
        <a:solidFill>
          <a:schemeClr val="bg1"/>
        </a:solidFill>
        <a:effectLst/>
      </p:bgPr>
    </p:bg>
    <p:spTree>
      <p:nvGrpSpPr>
        <p:cNvPr id="1" name=""/>
        <p:cNvGrpSpPr/>
        <p:nvPr/>
      </p:nvGrpSpPr>
      <p:grpSpPr>
        <a:xfrm>
          <a:off x="0" y="0"/>
          <a:ext cx="0" cy="0"/>
          <a:chOff x="0" y="0"/>
          <a:chExt cx="0" cy="0"/>
        </a:xfrm>
      </p:grpSpPr>
      <p:sp>
        <p:nvSpPr>
          <p:cNvPr id="2" name="Rectangle 10">
            <a:extLst>
              <a:ext uri="{5AEE6208-0CD1-41A5-BE54-C0B395AA9DBC}">
                <a16:creationId xmlns:a16="http://schemas.microsoft.com/office/drawing/2010/main" id="{DA4DDF22-2EE8-4A6A-9CED-E5FC7C30FB4C}"/>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Title 1">
            <a:extLst>
              <a:ext uri="{7911AB6B-5DD5-4C6A-8B7C-83218408B991}">
                <a16:creationId xmlns:a16="http://schemas.microsoft.com/office/drawing/2010/main" id="{99D7EC86-BC4E-43E0-9956-695B512CCD30}"/>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First Successful Ground Landing Date</a:t>
            </a:r>
            <a:endParaRPr dirty="0" lang="en-US" sz="3600">
              <a:solidFill>
                <a:srgbClr val="0b49cb"/>
              </a:solidFill>
              <a:latin typeface="Abadi"/>
            </a:endParaRPr>
          </a:p>
        </p:txBody>
      </p:sp>
      <p:sp>
        <p:nvSpPr>
          <p:cNvPr id="4" name="Content Placeholder 4">
            <a:extLst>
              <a:ext uri="{CA334E64-DA84-4A4C-BFFD-62D3441D25A6}">
                <a16:creationId xmlns:a16="http://schemas.microsoft.com/office/drawing/2010/main" id="{E3CC7C47-2DEA-432E-B52A-C7371826A364}"/>
              </a:ext>
            </a:extLst>
          </p:cNvPr>
          <p:cNvSpPr>
            <a:spLocks noGrp="true"/>
          </p:cNvSpPr>
          <p:nvPr>
            <p:ph/>
          </p:nvPr>
        </p:nvSpPr>
        <p:spPr>
          <a:xfrm rot="0">
            <a:off x="643469" y="1782981"/>
            <a:ext cx="4008384" cy="4393981"/>
          </a:xfrm>
          <a:prstGeom prst="rect">
            <a:avLst/>
          </a:prstGeom>
        </p:spPr>
        <p:txBody>
          <a:bodyPr bIns="45720" lIns="91440" rIns="91440" rtlCol="0" tIns="45720" vert="horz">
            <a:normAutofit/>
          </a:bodyPr>
          <a:lstStyle/>
          <a:p>
            <a:pPr>
              <a:spcBef>
                <a:spcPts val="1400"/>
              </a:spcBef>
            </a:pPr>
            <a:r>
              <a:rPr dirty="0" lang="en-US" sz="1800">
                <a:latin typeface="Abadi"/>
              </a:rPr>
              <a:t>We observed that the dates of the first successful landing outcome on ground pad was 22</a:t>
            </a:r>
            <a:r>
              <a:rPr baseline="30000" dirty="0" lang="en-US" sz="1800">
                <a:latin typeface="Abadi"/>
              </a:rPr>
              <a:t>nd</a:t>
            </a:r>
            <a:r>
              <a:rPr dirty="0" lang="en-US" sz="1800">
                <a:latin typeface="Abadi"/>
              </a:rPr>
              <a:t> December 2015</a:t>
            </a:r>
            <a:endParaRPr dirty="0" lang="en-US" sz="1800">
              <a:latin typeface="Abadi"/>
            </a:endParaRPr>
          </a:p>
        </p:txBody>
      </p:sp>
      <p:grpSp>
        <p:nvGrpSpPr>
          <p:cNvPr id="5" name="Group 12">
            <a:extLst>
              <a:ext uri="{BCC197E1-09E2-4AB2-80C0-B1B206A05137}">
                <a16:creationId xmlns:a16="http://schemas.microsoft.com/office/drawing/2010/main" id="{1CE1A650-7B9B-4133-9C19-5664089F894C}"/>
              </a:ext>
            </a:extLst>
          </p:cNvPr>
          <p:cNvGrpSpPr>
            <a:grpSpLocks noChangeAspect="true" noGrp="true" noMove="true" noResize="true" noRot="true" noUngrp="true"/>
          </p:cNvGrpSpPr>
          <p:nvPr/>
        </p:nvGrpSpPr>
        <p:grpSpPr>
          <a:xfrm rot="0">
            <a:off x="0" y="4601497"/>
            <a:ext cx="1014060" cy="2017580"/>
            <a:chOff x="0" y="4601497"/>
            <a:chExt cx="1014060" cy="2017580"/>
          </a:xfrm>
        </p:grpSpPr>
        <p:sp>
          <p:nvSpPr>
            <p:cNvPr id="6" name="Isosceles Triangle 13">
              <a:extLst>
                <a:ext uri="{843BB166-B2A6-416E-9E15-EA635311678C}">
                  <a16:creationId xmlns:a16="http://schemas.microsoft.com/office/drawing/2010/main" id="{4A2C3B65-0115-4D7A-A302-2B3C68D65D78}"/>
                </a:ext>
              </a:extLst>
            </p:cNvPr>
            <p:cNvSpPr/>
            <p:nvPr/>
          </p:nvSpPr>
          <p:spPr>
            <a:xfrm rot="5400000">
              <a:off x="-50176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14">
              <a:extLst>
                <a:ext uri="{96051A2D-557F-46CD-9A39-4B531F36430F}">
                  <a16:creationId xmlns:a16="http://schemas.microsoft.com/office/drawing/2010/main" id="{E670E503-67E1-4C50-9A16-D47B71BEDF19}"/>
                </a:ext>
              </a:extLst>
            </p:cNvPr>
            <p:cNvSpPr/>
            <p:nvPr/>
          </p:nvSpPr>
          <p:spPr>
            <a:xfrm rot="2700000">
              <a:off x="427916"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id="8" name="Picture 5">
            <a:extLst>
              <a:ext uri="{6E23B197-F453-4CF3-9F58-4058AEFED6C7}">
                <a16:creationId xmlns:a16="http://schemas.microsoft.com/office/drawing/2010/main" id="{0D7F49A6-0D82-4534-B4FA-65EA0D275687}"/>
              </a:ext>
            </a:extLst>
          </p:cNvPr>
          <p:cNvPicPr>
            <a:picLocks noChangeAspect="true"/>
          </p:cNvPicPr>
          <p:nvPr/>
        </p:nvPicPr>
        <p:blipFill>
          <a:blip r:embed="rId2"/>
          <a:stretch>
            <a:fillRect/>
          </a:stretch>
        </p:blipFill>
        <p:spPr>
          <a:xfrm rot="0">
            <a:off x="5295319" y="2716765"/>
            <a:ext cx="6253212" cy="2494322"/>
          </a:xfrm>
          <a:prstGeom prst="rect">
            <a:avLst/>
          </a:prstGeom>
          <a:noFill/>
        </p:spPr>
      </p:pic>
      <p:grpSp>
        <p:nvGrpSpPr>
          <p:cNvPr id="9" name="Group 16">
            <a:extLst>
              <a:ext uri="{74BEEAB5-F232-4312-88C9-EF2559194084}">
                <a16:creationId xmlns:a16="http://schemas.microsoft.com/office/drawing/2010/main" id="{D134F29B-B58F-4F88-8C31-6178DED80919}"/>
              </a:ext>
            </a:extLst>
          </p:cNvPr>
          <p:cNvGrpSpPr>
            <a:grpSpLocks noChangeAspect="true" noGrp="true" noMove="true" noResize="true" noRot="true" noUngrp="true"/>
          </p:cNvGrpSpPr>
          <p:nvPr/>
        </p:nvGrpSpPr>
        <p:grpSpPr>
          <a:xfrm rot="0">
            <a:off x="11219289" y="1"/>
            <a:ext cx="972709" cy="1935307"/>
            <a:chOff x="10918969" y="713127"/>
            <a:chExt cx="1273032" cy="2532832"/>
          </a:xfrm>
        </p:grpSpPr>
        <p:sp>
          <p:nvSpPr>
            <p:cNvPr id="10" name="Rectangle 17">
              <a:extLst>
                <a:ext uri="{5842EF03-25D5-4B2D-812E-16F98B22FB62}">
                  <a16:creationId xmlns:a16="http://schemas.microsoft.com/office/drawing/2010/main" id="{EB33011E-C651-4B2F-8B0A-F3BC4E0C5B56}"/>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1" name="Isosceles Triangle 18">
              <a:extLst>
                <a:ext uri="{FB905D10-7387-4D30-BA9E-F5010FA4ADC5}">
                  <a16:creationId xmlns:a16="http://schemas.microsoft.com/office/drawing/2010/main" id="{AF9F14BA-D19B-436E-889D-CDCA167BF6BB}"/>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12" name="Slide Number Placeholder 3">
            <a:extLst>
              <a:ext uri="{78936D7C-03D9-4686-B4A1-2DB8B30D4089}">
                <a16:creationId xmlns:a16="http://schemas.microsoft.com/office/drawing/2010/main" id="{4289F1D4-61EB-422B-BBC6-8F9F24DD64AC}"/>
              </a:ext>
            </a:extLst>
          </p:cNvPr>
          <p:cNvSpPr>
            <a:spLocks noGrp="true"/>
          </p:cNvSpPr>
          <p:nvPr>
            <p:ph sz="quarter" type="sldNum"/>
          </p:nvPr>
        </p:nvSpPr>
        <p:spPr>
          <a:xfrm rot="0">
            <a:off x="8805333" y="6356350"/>
            <a:ext cx="2743200" cy="365125"/>
          </a:xfrm>
        </p:spPr>
        <p:txBody>
          <a:bodyPr anchor="ctr" bIns="45720" lIns="91440" rIns="91440" rtlCol="0" tIns="45720" vert="horz">
            <a:normAutofit/>
          </a:bodyPr>
          <a:lstStyle/>
          <a:p>
            <a:pPr>
              <a:spcAft>
                <a:spcPts val="600"/>
              </a:spcAft>
            </a:pPr>
            <a:fld id="{145A589E-618C-4E79-94C2-215627FEC4E3}" type="slidenum"/>
            <a:endParaRPr dirty="0" lang="en-US" sz="1200">
              <a:solidFill>
                <a:schemeClr val="tx1">
                  <a:tint val="75000"/>
                </a:schemeClr>
              </a:solidFill>
              <a:latin typeface="+mn-lt"/>
            </a:endParaRPr>
          </a:p>
        </p:txBody>
      </p:sp>
    </p:spTree>
    <p:extLst>
      <p:ext uri="{F6100E6E-0246-4D19-B7C8-CF5D883B4518}">
        <p14:creationId xmlns:p14="http://schemas.microsoft.com/office/powerpoint/2010/main" val="1722854293350"/>
      </p:ext>
    </p:extLst>
  </p:cSld>
  <p:clrMapOvr>
    <a:masterClrMapping/>
  </p:clrMapOvr>
</p:sld>
</file>

<file path=ppt/slides/slide2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9">
    <p:bg>
      <p:bgPr>
        <a:solidFill>
          <a:schemeClr val="bg1"/>
        </a:solidFill>
        <a:effectLst/>
      </p:bgPr>
    </p:bg>
    <p:spTree>
      <p:nvGrpSpPr>
        <p:cNvPr id="1" name=""/>
        <p:cNvGrpSpPr/>
        <p:nvPr/>
      </p:nvGrpSpPr>
      <p:grpSpPr>
        <a:xfrm>
          <a:off x="0" y="0"/>
          <a:ext cx="0" cy="0"/>
          <a:chOff x="0" y="0"/>
          <a:chExt cx="0" cy="0"/>
        </a:xfrm>
      </p:grpSpPr>
      <p:sp>
        <p:nvSpPr>
          <p:cNvPr id="2" name="Rectangle 12">
            <a:extLst>
              <a:ext uri="{A1473580-61D1-4289-8403-E4BE38A4D58B}">
                <a16:creationId xmlns:a16="http://schemas.microsoft.com/office/drawing/2010/main" id="{BA6C0911-C9F0-4B0E-9CB1-40462D114D86}"/>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nvGrpSpPr>
          <p:cNvPr id="3" name="Group 14">
            <a:extLst>
              <a:ext uri="{9E19B046-E5F7-4756-874D-9712340F8707}">
                <a16:creationId xmlns:a16="http://schemas.microsoft.com/office/drawing/2010/main" id="{68ED5F32-9A01-4CEF-A51B-444476B6E91E}"/>
              </a:ext>
            </a:extLst>
          </p:cNvPr>
          <p:cNvGrpSpPr>
            <a:grpSpLocks noChangeAspect="true" noGrp="true" noMove="true" noResize="true" noRot="true" noUngrp="true"/>
          </p:cNvGrpSpPr>
          <p:nvPr/>
        </p:nvGrpSpPr>
        <p:grpSpPr>
          <a:xfrm flipH="true" rot="0">
            <a:off x="0" y="1"/>
            <a:ext cx="972709" cy="1935307"/>
            <a:chOff x="10918969" y="713127"/>
            <a:chExt cx="1273032" cy="2532832"/>
          </a:xfrm>
        </p:grpSpPr>
        <p:sp>
          <p:nvSpPr>
            <p:cNvPr id="4" name="Rectangle 15">
              <a:extLst>
                <a:ext uri="{B57D3FA4-FAEC-4B4E-BA60-06B0834B2986}">
                  <a16:creationId xmlns:a16="http://schemas.microsoft.com/office/drawing/2010/main" id="{901E64AC-2C56-4086-B45B-CC1B6215AEAA}"/>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Isosceles Triangle 16">
              <a:extLst>
                <a:ext uri="{A4642CFE-A7E1-49B0-94F3-AE69805582D2}">
                  <a16:creationId xmlns:a16="http://schemas.microsoft.com/office/drawing/2010/main" id="{D7E00DC1-1430-4218-9FC2-454A084AF863}"/>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6" name="Title 1">
            <a:extLst>
              <a:ext uri="{7DB7311C-0853-4D7A-89A5-760031E0FB00}">
                <a16:creationId xmlns:a16="http://schemas.microsoft.com/office/drawing/2010/main" id="{08AF5AE1-433B-4A1D-9343-4E3EE3C52957}"/>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Successful Drone Ship Landing with Payload between 4000 and 6000</a:t>
            </a:r>
            <a:endParaRPr dirty="0" lang="en-US" sz="3600">
              <a:solidFill>
                <a:srgbClr val="0b49cb"/>
              </a:solidFill>
              <a:latin typeface="Abadi"/>
            </a:endParaRPr>
          </a:p>
        </p:txBody>
      </p:sp>
      <p:pic>
        <p:nvPicPr>
          <p:cNvPr id="7" name="Picture 2">
            <a:extLst>
              <a:ext uri="{713B2E60-6316-4E61-A6DB-7CA9475A20F9}">
                <a16:creationId xmlns:a16="http://schemas.microsoft.com/office/drawing/2010/main" id="{23E55A14-B25C-4080-AD21-60E82658F991}"/>
              </a:ext>
            </a:extLst>
          </p:cNvPr>
          <p:cNvPicPr>
            <a:picLocks noChangeAspect="true"/>
          </p:cNvPicPr>
          <p:nvPr/>
        </p:nvPicPr>
        <p:blipFill>
          <a:blip r:embed="rId2"/>
          <a:stretch>
            <a:fillRect/>
          </a:stretch>
        </p:blipFill>
        <p:spPr>
          <a:xfrm rot="0">
            <a:off x="643466" y="1782981"/>
            <a:ext cx="6253213" cy="4284116"/>
          </a:xfrm>
          <a:prstGeom prst="rect">
            <a:avLst/>
          </a:prstGeom>
          <a:noFill/>
        </p:spPr>
      </p:pic>
      <p:sp>
        <p:nvSpPr>
          <p:cNvPr id="8" name="Content Placeholder 4">
            <a:extLst>
              <a:ext uri="{BF212910-30AD-4AA1-8A84-7F2FFC1295C1}">
                <a16:creationId xmlns:a16="http://schemas.microsoft.com/office/drawing/2010/main" id="{06237ECC-DA18-4108-BB81-35EE9925C73D}"/>
              </a:ext>
            </a:extLst>
          </p:cNvPr>
          <p:cNvSpPr>
            <a:spLocks noGrp="true"/>
          </p:cNvSpPr>
          <p:nvPr>
            <p:ph/>
          </p:nvPr>
        </p:nvSpPr>
        <p:spPr>
          <a:xfrm rot="0">
            <a:off x="7544052" y="1782981"/>
            <a:ext cx="4004479" cy="4393981"/>
          </a:xfrm>
          <a:prstGeom prst="rect">
            <a:avLst/>
          </a:prstGeom>
        </p:spPr>
        <p:txBody>
          <a:bodyPr bIns="45720" lIns="91440" rIns="91440" rtlCol="0" tIns="45720" vert="horz">
            <a:normAutofit/>
          </a:bodyPr>
          <a:lstStyle/>
          <a:p>
            <a:pPr>
              <a:spcBef>
                <a:spcPts val="1400"/>
              </a:spcBef>
            </a:pPr>
            <a:r>
              <a:rPr dirty="0" lang="en-US" sz="2000">
                <a:latin typeface="Abadi"/>
              </a:rPr>
              <a:t>We used the </a:t>
            </a:r>
            <a:r>
              <a:rPr b="1" dirty="0" lang="en-US" sz="2000">
                <a:latin typeface="Abadi"/>
              </a:rPr>
              <a:t>WHERE</a:t>
            </a:r>
            <a:r>
              <a:rPr dirty="0" lang="en-US" sz="2000">
                <a:latin typeface="Abadi"/>
              </a:rPr>
              <a:t> clause to filter for boosters which have successfully landed on drone ship and applied the </a:t>
            </a:r>
            <a:r>
              <a:rPr b="1" dirty="0" lang="en-US" sz="2000">
                <a:latin typeface="Abadi"/>
              </a:rPr>
              <a:t>AND</a:t>
            </a:r>
            <a:r>
              <a:rPr dirty="0" lang="en-US" sz="2000">
                <a:latin typeface="Abadi"/>
              </a:rPr>
              <a:t> condition to determine successful landing with payload mass greater than 4000 but less than 6000</a:t>
            </a:r>
          </a:p>
          <a:p>
            <a:pPr>
              <a:spcBef>
                <a:spcPts val="1400"/>
              </a:spcBef>
            </a:pPr>
            <a:r>
              <a:rPr dirty="0" lang="en-US" sz="2000"/>
              <a:t/>
            </a:r>
            <a:endParaRPr dirty="0" lang="en-US" sz="2000"/>
          </a:p>
        </p:txBody>
      </p:sp>
      <p:sp>
        <p:nvSpPr>
          <p:cNvPr id="9" name="Slide Number Placeholder 3">
            <a:extLst>
              <a:ext uri="{B7E605C6-A516-40E9-81C3-C8E8588650B1}">
                <a16:creationId xmlns:a16="http://schemas.microsoft.com/office/drawing/2010/main" id="{6E427303-EAFC-421F-A895-A1178C2FD7BE}"/>
              </a:ext>
            </a:extLst>
          </p:cNvPr>
          <p:cNvSpPr>
            <a:spLocks noGrp="true"/>
          </p:cNvSpPr>
          <p:nvPr>
            <p:ph sz="quarter" type="sldNum"/>
          </p:nvPr>
        </p:nvSpPr>
        <p:spPr>
          <a:xfrm rot="0">
            <a:off x="8805332" y="6356350"/>
            <a:ext cx="2743200" cy="365125"/>
          </a:xfrm>
        </p:spPr>
        <p:txBody>
          <a:bodyPr anchor="ctr" bIns="45720" lIns="91440" rIns="91440" rtlCol="0" tIns="45720" vert="horz">
            <a:normAutofit/>
          </a:bodyPr>
          <a:lstStyle/>
          <a:p>
            <a:pPr>
              <a:spcAft>
                <a:spcPts val="600"/>
              </a:spcAft>
            </a:pPr>
            <a:fld id="{7C20BB87-071D-4AE8-BF13-08CD0AD80929}" type="slidenum"/>
            <a:endParaRPr dirty="0" lang="en-US" sz="1200">
              <a:solidFill>
                <a:schemeClr val="tx1">
                  <a:tint val="75000"/>
                </a:schemeClr>
              </a:solidFill>
              <a:latin typeface="+mn-lt"/>
            </a:endParaRPr>
          </a:p>
        </p:txBody>
      </p:sp>
      <p:grpSp>
        <p:nvGrpSpPr>
          <p:cNvPr id="10" name="Group 18">
            <a:extLst>
              <a:ext uri="{BFB9C284-F66F-4C6C-9BA5-649E9CCEB234}">
                <a16:creationId xmlns:a16="http://schemas.microsoft.com/office/drawing/2010/main" id="{F51D4DEE-425A-47C6-BD8B-440D0C197914}"/>
              </a:ext>
            </a:extLst>
          </p:cNvPr>
          <p:cNvGrpSpPr>
            <a:grpSpLocks noChangeAspect="true" noGrp="true" noMove="true" noResize="true" noRot="true" noUngrp="true"/>
          </p:cNvGrpSpPr>
          <p:nvPr/>
        </p:nvGrpSpPr>
        <p:grpSpPr>
          <a:xfrm rot="0">
            <a:off x="11177941" y="4601497"/>
            <a:ext cx="1014060" cy="2017580"/>
            <a:chOff x="11177941" y="4601497"/>
            <a:chExt cx="1014060" cy="2017580"/>
          </a:xfrm>
        </p:grpSpPr>
        <p:sp>
          <p:nvSpPr>
            <p:cNvPr id="11" name="Isosceles Triangle 19">
              <a:extLst>
                <a:ext uri="{97366DFB-1FAF-4101-895C-AC6A644BDBF2}">
                  <a16:creationId xmlns:a16="http://schemas.microsoft.com/office/drawing/2010/main" id="{12D0BBA9-5251-41F8-AF06-D6D6AB759DAE}"/>
                </a:ext>
              </a:extLst>
            </p:cNvPr>
            <p:cNvSpPr/>
            <p:nvPr/>
          </p:nvSpPr>
          <p:spPr>
            <a:xfrm flipH="true" rot="16200000">
              <a:off x="1067618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2" name="Rectangle 20">
              <a:extLst>
                <a:ext uri="{6562EBEE-1DFD-4BC0-93C6-9760D9FD119A}">
                  <a16:creationId xmlns:a16="http://schemas.microsoft.com/office/drawing/2010/main" id="{EC833CCA-5D6A-44DE-9459-64520A2A083E}"/>
                </a:ext>
              </a:extLst>
            </p:cNvPr>
            <p:cNvSpPr/>
            <p:nvPr/>
          </p:nvSpPr>
          <p:spPr>
            <a:xfrm rot="2700000">
              <a:off x="11278505"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Tree>
    <p:extLst>
      <p:ext uri="{5EB63D9D-98D4-4C9D-8EC3-4560DA455BE8}">
        <p14:creationId xmlns:p14="http://schemas.microsoft.com/office/powerpoint/2010/main" val="1722854293353"/>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3EFDF-E1D0-4C53-9FBB-58CA140C6BA1}">
                <a16:creationId xmlns:a16="http://schemas.microsoft.com/office/drawing/2010/main" id="{3CE9CDBC-4E6D-4AE2-A34C-604F9F38F693}"/>
              </a:ext>
            </a:extLst>
          </p:cNvPr>
          <p:cNvSpPr>
            <a:spLocks noGrp="true"/>
          </p:cNvSpPr>
          <p:nvPr>
            <p:ph sz="quarter" type="sldNum"/>
          </p:nvPr>
        </p:nvSpPr>
        <p:spPr>
          <a:xfrm rot="0">
            <a:off x="8714773" y="6332572"/>
            <a:ext cx="2743200" cy="401638"/>
          </a:xfrm>
        </p:spPr>
        <p:txBody>
          <a:bodyPr anchor="ctr" rtlCol="0">
            <a:normAutofit/>
          </a:bodyPr>
          <a:lstStyle/>
          <a:p>
            <a:pPr>
              <a:spcAft>
                <a:spcPts val="600"/>
              </a:spcAft>
            </a:pPr>
            <a:fld id="{C555582C-B951-4FCF-9381-AEB78D48D9B8}" type="slidenum"/>
            <a:endParaRPr dirty="0" lang="en-US"/>
          </a:p>
        </p:txBody>
      </p:sp>
      <p:sp>
        <p:nvSpPr>
          <p:cNvPr id="3" name="Content Placeholder 2">
            <a:extLst>
              <a:ext uri="{FBA1B47B-557C-477E-B276-29D42077B6A0}">
                <a16:creationId xmlns:a16="http://schemas.microsoft.com/office/drawing/2010/main" id="{9026BBC3-9403-4FD9-A80B-03609BCAC03B}"/>
              </a:ext>
            </a:extLst>
          </p:cNvPr>
          <p:cNvSpPr txBox="1"/>
          <p:nvPr/>
        </p:nvSpPr>
        <p:spPr>
          <a:xfrm rot="0">
            <a:off x="770011" y="1502559"/>
            <a:ext cx="10687961" cy="4816791"/>
          </a:xfrm>
          <a:prstGeom prst="rect">
            <a:avLst/>
          </a:prstGeom>
        </p:spPr>
        <p:txBody>
          <a:bodyPr anchor="t" bIns="45720" lIns="91440" rIns="91440" rtlCol="0" tIns="45720">
            <a:normAutofit fontScale="92500" lnSpcReduction="20000"/>
          </a:bodyPr>
          <a:lstStyle>
            <a:lvl1pPr algn="l" indent="-228600" lvl="0" marL="228600" rtl="false">
              <a:lnSpc>
                <a:spcPct val="90000"/>
              </a:lnSpc>
              <a:spcBef>
                <a:spcPts val="1000"/>
              </a:spcBef>
              <a:buFont typeface="Arial"/>
              <a:buChar char="•"/>
              <a:defRPr dirty="0" lang="en-US" sz="2800">
                <a:solidFill>
                  <a:srgbClr val="0070c0"/>
                </a:solidFill>
                <a:latin typeface="IBM Plex Mono Text"/>
              </a:defRPr>
            </a:lvl1pPr>
            <a:lvl2pPr algn="l" indent="-228600" lvl="1" marL="685800" rtl="false">
              <a:lnSpc>
                <a:spcPct val="90000"/>
              </a:lnSpc>
              <a:spcBef>
                <a:spcPts val="500"/>
              </a:spcBef>
              <a:buFont typeface="Arial"/>
              <a:buChar char="•"/>
              <a:defRPr dirty="0" lang="en-US" sz="2400">
                <a:solidFill>
                  <a:srgbClr val="0070c0"/>
                </a:solidFill>
                <a:latin typeface="IBM Plex Mono Text"/>
              </a:defRPr>
            </a:lvl2pPr>
            <a:lvl3pPr algn="l" indent="-228600" lvl="2" marL="1143000" rtl="false">
              <a:lnSpc>
                <a:spcPct val="90000"/>
              </a:lnSpc>
              <a:spcBef>
                <a:spcPts val="500"/>
              </a:spcBef>
              <a:buFont typeface="Arial"/>
              <a:buChar char="•"/>
              <a:defRPr dirty="0" lang="en-US" sz="2000">
                <a:solidFill>
                  <a:srgbClr val="0070c0"/>
                </a:solidFill>
                <a:latin typeface="IBM Plex Mono Text"/>
              </a:defRPr>
            </a:lvl3pPr>
            <a:lvl4pPr algn="l" indent="-228600" lvl="3" marL="1600200" rtl="false">
              <a:lnSpc>
                <a:spcPct val="90000"/>
              </a:lnSpc>
              <a:spcBef>
                <a:spcPts val="500"/>
              </a:spcBef>
              <a:buFont typeface="Arial"/>
              <a:buChar char="•"/>
              <a:defRPr dirty="0" lang="en-US" sz="1800">
                <a:solidFill>
                  <a:srgbClr val="0070c0"/>
                </a:solidFill>
                <a:latin typeface="IBM Plex Mono Text"/>
              </a:defRPr>
            </a:lvl4pPr>
            <a:lvl5pPr algn="l" indent="-228600" lvl="4" marL="2057400" rtl="false">
              <a:lnSpc>
                <a:spcPct val="90000"/>
              </a:lnSpc>
              <a:spcBef>
                <a:spcPts val="500"/>
              </a:spcBef>
              <a:buFont typeface="Arial"/>
              <a:buChar char="•"/>
              <a:defRPr dirty="0" lang="en-US" sz="1800">
                <a:solidFill>
                  <a:srgbClr val="0070c0"/>
                </a:solidFill>
                <a:latin typeface="IBM Plex Mono Tex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lnSpc>
                <a:spcPct val="100000"/>
              </a:lnSpc>
              <a:spcBef>
                <a:spcPts val="1400"/>
              </a:spcBef>
            </a:pPr>
            <a:r>
              <a:rPr dirty="0" lang="en-US" sz="2200">
                <a:solidFill>
                  <a:schemeClr val="accent3">
                    <a:lumMod val="25000"/>
                  </a:schemeClr>
                </a:solidFill>
                <a:latin typeface="Abadi"/>
              </a:rPr>
              <a:t>Summary of methodologies</a:t>
            </a:r>
          </a:p>
          <a:p>
            <a:pPr lvl="1">
              <a:lnSpc>
                <a:spcPct val="100000"/>
              </a:lnSpc>
              <a:spcBef>
                <a:spcPts val="1400"/>
              </a:spcBef>
              <a:buChar char="-"/>
            </a:pPr>
            <a:r>
              <a:rPr dirty="0" lang="en-US" sz="1800">
                <a:solidFill>
                  <a:schemeClr val="accent3">
                    <a:lumMod val="25000"/>
                  </a:schemeClr>
                </a:solidFill>
                <a:latin typeface="Abadi"/>
              </a:rPr>
              <a:t>Data Collection through API</a:t>
            </a:r>
          </a:p>
          <a:p>
            <a:pPr lvl="1">
              <a:lnSpc>
                <a:spcPct val="100000"/>
              </a:lnSpc>
              <a:spcBef>
                <a:spcPts val="1400"/>
              </a:spcBef>
              <a:buChar char="-"/>
            </a:pPr>
            <a:r>
              <a:rPr dirty="0" lang="en-US" sz="1800">
                <a:solidFill>
                  <a:schemeClr val="accent3">
                    <a:lumMod val="25000"/>
                  </a:schemeClr>
                </a:solidFill>
                <a:latin typeface="Abadi"/>
              </a:rPr>
              <a:t>Data Collection with Web Scraping</a:t>
            </a:r>
          </a:p>
          <a:p>
            <a:pPr lvl="1">
              <a:lnSpc>
                <a:spcPct val="100000"/>
              </a:lnSpc>
              <a:spcBef>
                <a:spcPts val="1400"/>
              </a:spcBef>
              <a:buChar char="-"/>
            </a:pPr>
            <a:r>
              <a:rPr dirty="0" lang="en-US" sz="1800">
                <a:solidFill>
                  <a:schemeClr val="accent3">
                    <a:lumMod val="25000"/>
                  </a:schemeClr>
                </a:solidFill>
                <a:latin typeface="Abadi"/>
              </a:rPr>
              <a:t>Data Wrangling</a:t>
            </a:r>
          </a:p>
          <a:p>
            <a:pPr lvl="1">
              <a:lnSpc>
                <a:spcPct val="100000"/>
              </a:lnSpc>
              <a:spcBef>
                <a:spcPts val="1400"/>
              </a:spcBef>
              <a:buChar char="-"/>
            </a:pPr>
            <a:r>
              <a:rPr dirty="0" lang="en-US" sz="1800">
                <a:solidFill>
                  <a:schemeClr val="accent3">
                    <a:lumMod val="25000"/>
                  </a:schemeClr>
                </a:solidFill>
                <a:latin typeface="Abadi"/>
              </a:rPr>
              <a:t>Exploratory Data Analysis with SQL</a:t>
            </a:r>
          </a:p>
          <a:p>
            <a:pPr lvl="1">
              <a:lnSpc>
                <a:spcPct val="100000"/>
              </a:lnSpc>
              <a:spcBef>
                <a:spcPts val="1400"/>
              </a:spcBef>
              <a:buChar char="-"/>
            </a:pPr>
            <a:r>
              <a:rPr dirty="0" lang="en-US" sz="1800">
                <a:solidFill>
                  <a:schemeClr val="accent3">
                    <a:lumMod val="25000"/>
                  </a:schemeClr>
                </a:solidFill>
                <a:latin typeface="Abadi"/>
              </a:rPr>
              <a:t>Exploratory Data Analysis with Data Visualization</a:t>
            </a:r>
          </a:p>
          <a:p>
            <a:pPr lvl="1">
              <a:lnSpc>
                <a:spcPct val="100000"/>
              </a:lnSpc>
              <a:spcBef>
                <a:spcPts val="1400"/>
              </a:spcBef>
              <a:buChar char="-"/>
            </a:pPr>
            <a:r>
              <a:rPr dirty="0" lang="en-US" sz="1800">
                <a:solidFill>
                  <a:schemeClr val="accent3">
                    <a:lumMod val="25000"/>
                  </a:schemeClr>
                </a:solidFill>
                <a:latin typeface="Abadi"/>
              </a:rPr>
              <a:t>Interactive Visual Analytics with </a:t>
            </a:r>
            <a:r>
              <a:rPr dirty="0" err="1" lang="en-US" sz="1800">
                <a:solidFill>
                  <a:schemeClr val="accent3">
                    <a:lumMod val="25000"/>
                  </a:schemeClr>
                </a:solidFill>
                <a:latin typeface="Abadi"/>
              </a:rPr>
              <a:t>Folium</a:t>
            </a:r>
          </a:p>
          <a:p>
            <a:pPr lvl="1">
              <a:lnSpc>
                <a:spcPct val="100000"/>
              </a:lnSpc>
              <a:spcBef>
                <a:spcPts val="1400"/>
              </a:spcBef>
              <a:buChar char="-"/>
            </a:pPr>
            <a:r>
              <a:rPr dirty="0" lang="en-US" sz="1800">
                <a:solidFill>
                  <a:schemeClr val="accent3">
                    <a:lumMod val="25000"/>
                  </a:schemeClr>
                </a:solidFill>
                <a:latin typeface="Abadi"/>
              </a:rPr>
              <a:t>Machine Learning Prediction</a:t>
            </a:r>
          </a:p>
          <a:p>
            <a:pPr>
              <a:lnSpc>
                <a:spcPct val="100000"/>
              </a:lnSpc>
              <a:spcBef>
                <a:spcPts val="1400"/>
              </a:spcBef>
              <a:buFont typeface="Arial"/>
              <a:buChar char="•"/>
            </a:pPr>
            <a:r>
              <a:rPr dirty="0" lang="en-US" sz="2200">
                <a:solidFill>
                  <a:schemeClr val="accent3">
                    <a:lumMod val="25000"/>
                  </a:schemeClr>
                </a:solidFill>
                <a:latin typeface="Abadi"/>
              </a:rPr>
              <a:t>Summary of all results</a:t>
            </a:r>
          </a:p>
          <a:p>
            <a:pPr lvl="1">
              <a:lnSpc>
                <a:spcPct val="100000"/>
              </a:lnSpc>
              <a:spcBef>
                <a:spcPts val="1400"/>
              </a:spcBef>
              <a:buChar char="-"/>
            </a:pPr>
            <a:r>
              <a:rPr dirty="0" lang="en-US" sz="1800">
                <a:solidFill>
                  <a:schemeClr val="accent3">
                    <a:lumMod val="25000"/>
                  </a:schemeClr>
                </a:solidFill>
                <a:latin typeface="Abadi"/>
              </a:rPr>
              <a:t>Exploratory Data Analysis result</a:t>
            </a:r>
          </a:p>
          <a:p>
            <a:pPr lvl="1">
              <a:lnSpc>
                <a:spcPct val="100000"/>
              </a:lnSpc>
              <a:spcBef>
                <a:spcPts val="1400"/>
              </a:spcBef>
              <a:buChar char="-"/>
            </a:pPr>
            <a:r>
              <a:rPr dirty="0" lang="en-US" sz="1800">
                <a:solidFill>
                  <a:schemeClr val="accent3">
                    <a:lumMod val="25000"/>
                  </a:schemeClr>
                </a:solidFill>
                <a:latin typeface="Abadi"/>
              </a:rPr>
              <a:t>Interactive analytics in screenshots</a:t>
            </a:r>
          </a:p>
          <a:p>
            <a:pPr lvl="1">
              <a:lnSpc>
                <a:spcPct val="100000"/>
              </a:lnSpc>
              <a:spcBef>
                <a:spcPts val="1400"/>
              </a:spcBef>
              <a:buChar char="-"/>
            </a:pPr>
            <a:r>
              <a:rPr dirty="0" lang="en-US" sz="1800">
                <a:solidFill>
                  <a:schemeClr val="accent3">
                    <a:lumMod val="25000"/>
                  </a:schemeClr>
                </a:solidFill>
                <a:latin typeface="Abadi"/>
              </a:rPr>
              <a:t>Predictive Analytics result</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267A88B5-70B1-40AC-A5E6-15F34AE7FF82}">
                <a16:creationId xmlns:a16="http://schemas.microsoft.com/office/drawing/2010/main" id="{8C93EF7D-FF8A-4EF6-B9D6-6C0EE2329B13}"/>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Executive Summary</a:t>
            </a:r>
            <a:endParaRPr dirty="0" lang="en-US">
              <a:solidFill>
                <a:srgbClr val="0b49cb"/>
              </a:solidFill>
              <a:latin typeface="Abadi"/>
            </a:endParaRPr>
          </a:p>
        </p:txBody>
      </p:sp>
    </p:spTree>
    <p:extLst>
      <p:ext uri="{89A75979-4612-4A2E-B077-608D15E9FE1C}">
        <p14:creationId xmlns:p14="http://schemas.microsoft.com/office/powerpoint/2010/main" val="1722854293289"/>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0">
    <p:bg>
      <p:bgPr>
        <a:solidFill>
          <a:schemeClr val="bg1"/>
        </a:solidFill>
        <a:effectLst/>
      </p:bgPr>
    </p:bg>
    <p:spTree>
      <p:nvGrpSpPr>
        <p:cNvPr id="1" name=""/>
        <p:cNvGrpSpPr/>
        <p:nvPr/>
      </p:nvGrpSpPr>
      <p:grpSpPr>
        <a:xfrm>
          <a:off x="0" y="0"/>
          <a:ext cx="0" cy="0"/>
          <a:chOff x="0" y="0"/>
          <a:chExt cx="0" cy="0"/>
        </a:xfrm>
      </p:grpSpPr>
      <p:sp>
        <p:nvSpPr>
          <p:cNvPr id="2" name="Rectangle 12">
            <a:extLst>
              <a:ext uri="{503D5E02-9AE4-465D-BF21-B8DBBE720D23}">
                <a16:creationId xmlns:a16="http://schemas.microsoft.com/office/drawing/2010/main" id="{018FE4CA-D07C-41B0-B1DC-3B5252FC7B87}"/>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nvGrpSpPr>
          <p:cNvPr id="3" name="Group 14">
            <a:extLst>
              <a:ext uri="{E21FB85D-EF50-413B-A161-ACC33F0D0BE3}">
                <a16:creationId xmlns:a16="http://schemas.microsoft.com/office/drawing/2010/main" id="{F5DF6E3B-B4CC-4141-8D5D-C2F398D20486}"/>
              </a:ext>
            </a:extLst>
          </p:cNvPr>
          <p:cNvGrpSpPr>
            <a:grpSpLocks noChangeAspect="true" noGrp="true" noMove="true" noResize="true" noRot="true" noUngrp="true"/>
          </p:cNvGrpSpPr>
          <p:nvPr/>
        </p:nvGrpSpPr>
        <p:grpSpPr>
          <a:xfrm flipH="true" rot="0">
            <a:off x="0" y="1"/>
            <a:ext cx="972709" cy="1935307"/>
            <a:chOff x="10918969" y="713127"/>
            <a:chExt cx="1273032" cy="2532832"/>
          </a:xfrm>
        </p:grpSpPr>
        <p:sp>
          <p:nvSpPr>
            <p:cNvPr id="4" name="Rectangle 15">
              <a:extLst>
                <a:ext uri="{673C984E-EBDE-4EDB-A769-656377FEB0F1}">
                  <a16:creationId xmlns:a16="http://schemas.microsoft.com/office/drawing/2010/main" id="{8419AFBD-E53B-4A9E-AA6E-357891342D82}"/>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Isosceles Triangle 16">
              <a:extLst>
                <a:ext uri="{4E756780-CB39-49F5-A237-D8A8CE7B1E0B}">
                  <a16:creationId xmlns:a16="http://schemas.microsoft.com/office/drawing/2010/main" id="{B22E6693-4900-4CFE-91F4-01D073E17AFE}"/>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6" name="Title 1">
            <a:extLst>
              <a:ext uri="{9A854F5F-0A04-4A77-B151-08B0AD69ECE4}">
                <a16:creationId xmlns:a16="http://schemas.microsoft.com/office/drawing/2010/main" id="{A89EAEE9-334D-455A-B95C-0974B76228B9}"/>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Total Number of Successful and Failure Mission Outcomes</a:t>
            </a:r>
            <a:endParaRPr dirty="0" lang="en-US" sz="3600">
              <a:solidFill>
                <a:srgbClr val="0b49cb"/>
              </a:solidFill>
              <a:latin typeface="Abadi"/>
            </a:endParaRPr>
          </a:p>
        </p:txBody>
      </p:sp>
      <p:sp>
        <p:nvSpPr>
          <p:cNvPr id="7" name="Content Placeholder 4">
            <a:extLst>
              <a:ext uri="{107A916B-EDAF-4EF9-812B-70C03D04768D}">
                <a16:creationId xmlns:a16="http://schemas.microsoft.com/office/drawing/2010/main" id="{5F513E54-212F-4F2C-8D8D-D53C8A53B9E0}"/>
              </a:ext>
            </a:extLst>
          </p:cNvPr>
          <p:cNvSpPr>
            <a:spLocks noGrp="true"/>
          </p:cNvSpPr>
          <p:nvPr>
            <p:ph/>
          </p:nvPr>
        </p:nvSpPr>
        <p:spPr>
          <a:xfrm rot="0">
            <a:off x="7544052" y="1782981"/>
            <a:ext cx="4004479" cy="4393981"/>
          </a:xfrm>
          <a:prstGeom prst="rect">
            <a:avLst/>
          </a:prstGeom>
        </p:spPr>
        <p:txBody>
          <a:bodyPr bIns="45720" lIns="91440" rIns="91440" rtlCol="0" tIns="45720" vert="horz">
            <a:normAutofit/>
          </a:bodyPr>
          <a:lstStyle/>
          <a:p>
            <a:pPr>
              <a:spcBef>
                <a:spcPts val="1400"/>
              </a:spcBef>
            </a:pPr>
            <a:r>
              <a:rPr dirty="0" lang="en-US" sz="2000">
                <a:latin typeface="Abadi"/>
              </a:rPr>
              <a:t>We used wildcard like ‘%’ to filter for </a:t>
            </a:r>
            <a:r>
              <a:rPr b="1" dirty="0" lang="en-US" sz="2000">
                <a:latin typeface="Abadi"/>
              </a:rPr>
              <a:t>WHERE</a:t>
            </a:r>
            <a:r>
              <a:rPr dirty="0" lang="en-US" sz="2000">
                <a:latin typeface="Abadi"/>
              </a:rPr>
              <a:t> </a:t>
            </a:r>
            <a:r>
              <a:rPr dirty="0" lang="en-US" sz="2000">
                <a:latin typeface="Abadi"/>
              </a:rPr>
              <a:t>MissionOutcome</a:t>
            </a:r>
            <a:r>
              <a:rPr dirty="0" lang="en-US" sz="2000">
                <a:latin typeface="Abadi"/>
              </a:rPr>
              <a:t> was a success or a failure. </a:t>
            </a:r>
          </a:p>
          <a:p>
            <a:pPr>
              <a:spcBef>
                <a:spcPts val="1400"/>
              </a:spcBef>
            </a:pPr>
            <a:r>
              <a:rPr dirty="0" lang="en-US" sz="2000"/>
              <a:t/>
            </a:r>
            <a:endParaRPr dirty="0" lang="en-US" sz="2000"/>
          </a:p>
        </p:txBody>
      </p:sp>
      <p:sp>
        <p:nvSpPr>
          <p:cNvPr id="8" name="Slide Number Placeholder 3">
            <a:extLst>
              <a:ext uri="{B5C9FEF9-0838-4144-B818-E1F1C4070C4F}">
                <a16:creationId xmlns:a16="http://schemas.microsoft.com/office/drawing/2010/main" id="{6F4B8B0E-A8E0-4BE3-94A3-91544B72C441}"/>
              </a:ext>
            </a:extLst>
          </p:cNvPr>
          <p:cNvSpPr>
            <a:spLocks noGrp="true"/>
          </p:cNvSpPr>
          <p:nvPr>
            <p:ph sz="quarter" type="sldNum"/>
          </p:nvPr>
        </p:nvSpPr>
        <p:spPr>
          <a:xfrm rot="0">
            <a:off x="8805332" y="6356350"/>
            <a:ext cx="2743200" cy="365125"/>
          </a:xfrm>
        </p:spPr>
        <p:txBody>
          <a:bodyPr anchor="ctr" bIns="45720" lIns="91440" rIns="91440" rtlCol="0" tIns="45720" vert="horz">
            <a:normAutofit/>
          </a:bodyPr>
          <a:lstStyle/>
          <a:p>
            <a:pPr>
              <a:spcAft>
                <a:spcPts val="600"/>
              </a:spcAft>
            </a:pPr>
            <a:fld id="{407C2D7D-F6BE-4A9D-A65A-1F79889DBC20}" type="slidenum"/>
            <a:endParaRPr dirty="0" lang="en-US" sz="1200">
              <a:solidFill>
                <a:schemeClr val="tx1">
                  <a:tint val="75000"/>
                </a:schemeClr>
              </a:solidFill>
              <a:latin typeface="+mn-lt"/>
            </a:endParaRPr>
          </a:p>
        </p:txBody>
      </p:sp>
      <p:grpSp>
        <p:nvGrpSpPr>
          <p:cNvPr id="9" name="Group 18">
            <a:extLst>
              <a:ext uri="{97C32F13-1C02-44F8-8D8F-ED1141F7BCA1}">
                <a16:creationId xmlns:a16="http://schemas.microsoft.com/office/drawing/2010/main" id="{0D195EE3-4C48-4798-A7DD-193DDE8C1FBA}"/>
              </a:ext>
            </a:extLst>
          </p:cNvPr>
          <p:cNvGrpSpPr>
            <a:grpSpLocks noChangeAspect="true" noGrp="true" noMove="true" noResize="true" noRot="true" noUngrp="true"/>
          </p:cNvGrpSpPr>
          <p:nvPr/>
        </p:nvGrpSpPr>
        <p:grpSpPr>
          <a:xfrm rot="0">
            <a:off x="11177941" y="4601497"/>
            <a:ext cx="1014060" cy="2017580"/>
            <a:chOff x="11177941" y="4601497"/>
            <a:chExt cx="1014060" cy="2017580"/>
          </a:xfrm>
        </p:grpSpPr>
        <p:sp>
          <p:nvSpPr>
            <p:cNvPr id="10" name="Isosceles Triangle 19">
              <a:extLst>
                <a:ext uri="{B1837960-7B6D-4216-A614-03E663DFFBF4}">
                  <a16:creationId xmlns:a16="http://schemas.microsoft.com/office/drawing/2010/main" id="{B7AF6775-9092-4492-BB45-E252CD01D5B2}"/>
                </a:ext>
              </a:extLst>
            </p:cNvPr>
            <p:cNvSpPr/>
            <p:nvPr/>
          </p:nvSpPr>
          <p:spPr>
            <a:xfrm flipH="true" rot="16200000">
              <a:off x="1067618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1" name="Rectangle 20">
              <a:extLst>
                <a:ext uri="{26327C5C-6888-4753-87A9-4252D8373A44}">
                  <a16:creationId xmlns:a16="http://schemas.microsoft.com/office/drawing/2010/main" id="{94D0F7BB-5752-4D99-8B21-240B2787CD42}"/>
                </a:ext>
              </a:extLst>
            </p:cNvPr>
            <p:cNvSpPr/>
            <p:nvPr/>
          </p:nvSpPr>
          <p:spPr>
            <a:xfrm rot="2700000">
              <a:off x="11278505"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id="12" name="Picture 1">
            <a:extLst>
              <a:ext uri="{F3E03FE6-30A7-4735-B0FF-93F437FCA631}">
                <a16:creationId xmlns:a16="http://schemas.microsoft.com/office/drawing/2010/main" id="{CFD7630B-1A52-47A3-A5F3-54FDD4A482FA}"/>
              </a:ext>
            </a:extLst>
          </p:cNvPr>
          <p:cNvPicPr>
            <a:picLocks noChangeAspect="true"/>
          </p:cNvPicPr>
          <p:nvPr/>
        </p:nvPicPr>
        <p:blipFill>
          <a:blip r:embed="rId2"/>
          <a:stretch>
            <a:fillRect/>
          </a:stretch>
        </p:blipFill>
        <p:spPr>
          <a:xfrm rot="0">
            <a:off x="643466" y="1457471"/>
            <a:ext cx="5108891" cy="4633362"/>
          </a:xfrm>
          <a:prstGeom prst="rect">
            <a:avLst/>
          </a:prstGeom>
          <a:noFill/>
        </p:spPr>
      </p:pic>
    </p:spTree>
    <p:extLst>
      <p:ext uri="{FB127603-DB64-4CC8-BA16-654634746E18}">
        <p14:creationId xmlns:p14="http://schemas.microsoft.com/office/powerpoint/2010/main" val="1722854293356"/>
      </p:ext>
    </p:extLst>
  </p:cSld>
  <p:clrMapOvr>
    <a:masterClrMapping/>
  </p:clrMapOvr>
</p:sld>
</file>

<file path=ppt/slides/slide3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1">
    <p:bg>
      <p:bgPr>
        <a:solidFill>
          <a:schemeClr val="bg1"/>
        </a:solidFill>
        <a:effectLst/>
      </p:bgPr>
    </p:bg>
    <p:spTree>
      <p:nvGrpSpPr>
        <p:cNvPr id="1" name=""/>
        <p:cNvGrpSpPr/>
        <p:nvPr/>
      </p:nvGrpSpPr>
      <p:grpSpPr>
        <a:xfrm>
          <a:off x="0" y="0"/>
          <a:ext cx="0" cy="0"/>
          <a:chOff x="0" y="0"/>
          <a:chExt cx="0" cy="0"/>
        </a:xfrm>
      </p:grpSpPr>
      <p:sp useBgFill="true">
        <p:nvSpPr>
          <p:cNvPr id="2" name="Rectangle 10">
            <a:extLst>
              <a:ext uri="{87CD5567-BC06-4A0E-8B0E-30D230BF5A62}">
                <a16:creationId xmlns:a16="http://schemas.microsoft.com/office/drawing/2010/main" id="{DD710AB5-EF63-4EDF-B377-501965072818}"/>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ln cap="flat" w="127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Freeform: Shape 12">
            <a:extLst>
              <a:ext uri="{6201683A-A3FD-44B2-961C-F324417F6C0F}">
                <a16:creationId xmlns:a16="http://schemas.microsoft.com/office/drawing/2010/main" id="{58768E63-4C64-4B8C-9413-B4FF949D182E}"/>
              </a:ext>
            </a:extLst>
          </p:cNvPr>
          <p:cNvSpPr>
            <a:spLocks noAdjustHandles="true" noChangeArrowheads="true" noChangeAspect="true" noChangeShapeType="true" noGrp="true" noMove="true" noResize="true" noRot="true"/>
          </p:cNvSpPr>
          <p:nvPr/>
        </p:nvSpPr>
        <p:spPr>
          <a:xfrm rot="0">
            <a:off x="0" y="0"/>
            <a:ext cx="5653438" cy="6858000"/>
          </a:xfrm>
          <a:custGeom>
            <a:avLst/>
            <a:gdLst/>
            <a:ahLst/>
            <a:cxnLst/>
            <a:rect b="b" l="0" r="r" t="0"/>
            <a:pathLst>
              <a:path h="6858000" w="6096000">
                <a:moveTo>
                  <a:pt x="0" y="0"/>
                </a:moveTo>
                <a:lnTo>
                  <a:pt x="5567517" y="0"/>
                </a:lnTo>
                <a:lnTo>
                  <a:pt x="5566938" y="1705"/>
                </a:lnTo>
                <a:cubicBezTo>
                  <a:pt x="5563126" y="8440"/>
                  <a:pt x="5558112" y="13784"/>
                  <a:pt x="5551595"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7" y="472000"/>
                </a:lnTo>
                <a:lnTo>
                  <a:pt x="5522170" y="473782"/>
                </a:lnTo>
                <a:cubicBezTo>
                  <a:pt x="5517847" y="482008"/>
                  <a:pt x="5518682" y="487340"/>
                  <a:pt x="5521798" y="491380"/>
                </a:cubicBezTo>
                <a:lnTo>
                  <a:pt x="5536419" y="531675"/>
                </a:lnTo>
                <a:lnTo>
                  <a:pt x="5533436" y="536015"/>
                </a:lnTo>
                <a:lnTo>
                  <a:pt x="5538088" y="572092"/>
                </a:lnTo>
                <a:lnTo>
                  <a:pt x="5536061" y="572511"/>
                </a:lnTo>
                <a:cubicBezTo>
                  <a:pt x="5531612" y="574271"/>
                  <a:pt x="5528529" y="577121"/>
                  <a:pt x="5528218" y="582332"/>
                </a:cubicBezTo>
                <a:cubicBezTo>
                  <a:pt x="5498003"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2" y="722494"/>
                </a:lnTo>
                <a:lnTo>
                  <a:pt x="5463081" y="724368"/>
                </a:lnTo>
                <a:lnTo>
                  <a:pt x="5446982" y="752692"/>
                </a:lnTo>
                <a:cubicBezTo>
                  <a:pt x="5454691" y="764380"/>
                  <a:pt x="5422719" y="808083"/>
                  <a:pt x="5417191" y="816346"/>
                </a:cubicBezTo>
                <a:lnTo>
                  <a:pt x="5388958" y="889417"/>
                </a:lnTo>
                <a:cubicBezTo>
                  <a:pt x="5320491" y="969963"/>
                  <a:pt x="5321907" y="1005331"/>
                  <a:pt x="5307044" y="1063288"/>
                </a:cubicBezTo>
                <a:cubicBezTo>
                  <a:pt x="5313332" y="1111028"/>
                  <a:pt x="5317097" y="1110140"/>
                  <a:pt x="5303838" y="1157176"/>
                </a:cubicBezTo>
                <a:cubicBezTo>
                  <a:pt x="5301104" y="1192124"/>
                  <a:pt x="5301884" y="1197232"/>
                  <a:pt x="5286495" y="1210776"/>
                </a:cubicBezTo>
                <a:lnTo>
                  <a:pt x="5282463" y="1301993"/>
                </a:lnTo>
                <a:lnTo>
                  <a:pt x="5252236" y="1360879"/>
                </a:lnTo>
                <a:lnTo>
                  <a:pt x="5244498" y="1404045"/>
                </a:lnTo>
                <a:lnTo>
                  <a:pt x="5223823" y="1429568"/>
                </a:lnTo>
                <a:lnTo>
                  <a:pt x="5224851" y="1430305"/>
                </a:lnTo>
                <a:cubicBezTo>
                  <a:pt x="5226698" y="1432466"/>
                  <a:pt x="5214738" y="1459891"/>
                  <a:pt x="5212394" y="1463304"/>
                </a:cubicBezTo>
                <a:cubicBezTo>
                  <a:pt x="5209913" y="1477394"/>
                  <a:pt x="5213027" y="1501295"/>
                  <a:pt x="5209958" y="1514846"/>
                </a:cubicBezTo>
                <a:lnTo>
                  <a:pt x="5206417" y="1519731"/>
                </a:lnTo>
                <a:lnTo>
                  <a:pt x="5206641" y="1519929"/>
                </a:lnTo>
                <a:cubicBezTo>
                  <a:pt x="5206491" y="1521210"/>
                  <a:pt x="5209710" y="1543635"/>
                  <a:pt x="5207632" y="1546022"/>
                </a:cubicBezTo>
                <a:lnTo>
                  <a:pt x="5212030" y="1578752"/>
                </a:lnTo>
                <a:cubicBezTo>
                  <a:pt x="5206147" y="1605585"/>
                  <a:pt x="5226381" y="1622803"/>
                  <a:pt x="5203533" y="1647555"/>
                </a:cubicBezTo>
                <a:cubicBezTo>
                  <a:pt x="5198128" y="1672675"/>
                  <a:pt x="5203213" y="1694404"/>
                  <a:pt x="5190878" y="1715685"/>
                </a:cubicBezTo>
                <a:cubicBezTo>
                  <a:pt x="5196816" y="1724301"/>
                  <a:pt x="5198098" y="1732435"/>
                  <a:pt x="5184236" y="1740358"/>
                </a:cubicBezTo>
                <a:cubicBezTo>
                  <a:pt x="5182625" y="1763793"/>
                  <a:pt x="5198368" y="1769422"/>
                  <a:pt x="5181475" y="1784314"/>
                </a:cubicBezTo>
                <a:cubicBezTo>
                  <a:pt x="5205987" y="1797417"/>
                  <a:pt x="5195246" y="1798221"/>
                  <a:pt x="5185845" y="1804434"/>
                </a:cubicBezTo>
                <a:lnTo>
                  <a:pt x="5185068" y="1805316"/>
                </a:lnTo>
                <a:lnTo>
                  <a:pt x="5188594" y="1807109"/>
                </a:lnTo>
                <a:lnTo>
                  <a:pt x="5185920" y="1821003"/>
                </a:lnTo>
                <a:lnTo>
                  <a:pt x="5183543" y="1824832"/>
                </a:lnTo>
                <a:cubicBezTo>
                  <a:pt x="5182284" y="1827468"/>
                  <a:pt x="5181938"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3" y="1895114"/>
                </a:lnTo>
                <a:lnTo>
                  <a:pt x="5187100" y="1899379"/>
                </a:lnTo>
                <a:lnTo>
                  <a:pt x="5180471" y="1907867"/>
                </a:lnTo>
                <a:cubicBezTo>
                  <a:pt x="5179609" y="1909162"/>
                  <a:pt x="5179647" y="1909994"/>
                  <a:pt x="5181361" y="1910265"/>
                </a:cubicBezTo>
                <a:cubicBezTo>
                  <a:pt x="5180996" y="1914884"/>
                  <a:pt x="5177893" y="1930292"/>
                  <a:pt x="5178268" y="1935584"/>
                </a:cubicBezTo>
                <a:lnTo>
                  <a:pt x="5183619" y="1942021"/>
                </a:lnTo>
                <a:lnTo>
                  <a:pt x="5184480" y="1945112"/>
                </a:lnTo>
                <a:lnTo>
                  <a:pt x="5172776" y="1961162"/>
                </a:lnTo>
                <a:lnTo>
                  <a:pt x="5168513" y="1969445"/>
                </a:lnTo>
                <a:lnTo>
                  <a:pt x="5126597" y="2024270"/>
                </a:lnTo>
                <a:lnTo>
                  <a:pt x="5119529"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2" y="2492743"/>
                  <a:pt x="5011426" y="2496499"/>
                </a:cubicBezTo>
                <a:lnTo>
                  <a:pt x="4994224" y="2549900"/>
                </a:lnTo>
                <a:cubicBezTo>
                  <a:pt x="4992353" y="2564757"/>
                  <a:pt x="4998952" y="2582253"/>
                  <a:pt x="4995245" y="2596456"/>
                </a:cubicBezTo>
                <a:lnTo>
                  <a:pt x="4988570" y="2606088"/>
                </a:lnTo>
                <a:cubicBezTo>
                  <a:pt x="4988505" y="2615842"/>
                  <a:pt x="4988437"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1"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7" y="2991092"/>
                </a:cubicBezTo>
                <a:cubicBezTo>
                  <a:pt x="4975911" y="3001119"/>
                  <a:pt x="4990216" y="3002537"/>
                  <a:pt x="4992801" y="3020247"/>
                </a:cubicBezTo>
                <a:cubicBezTo>
                  <a:pt x="4998517" y="3032637"/>
                  <a:pt x="5013148" y="3051512"/>
                  <a:pt x="5014805" y="3065434"/>
                </a:cubicBezTo>
                <a:cubicBezTo>
                  <a:pt x="4998836" y="3057428"/>
                  <a:pt x="5016841" y="3105196"/>
                  <a:pt x="5002733" y="3103777"/>
                </a:cubicBezTo>
                <a:cubicBezTo>
                  <a:pt x="5022382" y="3124610"/>
                  <a:pt x="4997365" y="3128169"/>
                  <a:pt x="5002941" y="3151828"/>
                </a:cubicBezTo>
                <a:cubicBezTo>
                  <a:pt x="5010264" y="3163902"/>
                  <a:pt x="5011356" y="3171780"/>
                  <a:pt x="5002883" y="3180546"/>
                </a:cubicBezTo>
                <a:cubicBezTo>
                  <a:pt x="5038586" y="3236545"/>
                  <a:pt x="5003723" y="3210316"/>
                  <a:pt x="5016712" y="3258677"/>
                </a:cubicBezTo>
                <a:lnTo>
                  <a:pt x="5017918" y="3262610"/>
                </a:lnTo>
                <a:lnTo>
                  <a:pt x="5011672" y="3277179"/>
                </a:lnTo>
                <a:lnTo>
                  <a:pt x="5009345" y="3278130"/>
                </a:lnTo>
                <a:lnTo>
                  <a:pt x="5026770" y="3325671"/>
                </a:lnTo>
                <a:lnTo>
                  <a:pt x="5024572"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4" y="3476412"/>
                </a:cubicBezTo>
                <a:lnTo>
                  <a:pt x="5069684" y="3486850"/>
                </a:lnTo>
                <a:lnTo>
                  <a:pt x="5063340" y="3496391"/>
                </a:lnTo>
                <a:lnTo>
                  <a:pt x="5070140" y="3531201"/>
                </a:lnTo>
                <a:lnTo>
                  <a:pt x="5079896" y="3542019"/>
                </a:lnTo>
                <a:lnTo>
                  <a:pt x="5087540" y="3552249"/>
                </a:lnTo>
                <a:lnTo>
                  <a:pt x="5087902" y="3553678"/>
                </a:lnTo>
                <a:lnTo>
                  <a:pt x="5091509" y="3568021"/>
                </a:lnTo>
                <a:lnTo>
                  <a:pt x="5091934" y="3569719"/>
                </a:lnTo>
                <a:lnTo>
                  <a:pt x="5089362" y="3586412"/>
                </a:lnTo>
                <a:lnTo>
                  <a:pt x="5092358" y="3597336"/>
                </a:lnTo>
                <a:lnTo>
                  <a:pt x="5084255" y="3606007"/>
                </a:lnTo>
                <a:cubicBezTo>
                  <a:pt x="5084262" y="3617747"/>
                  <a:pt x="5084273" y="3629488"/>
                  <a:pt x="5084281" y="3641228"/>
                </a:cubicBezTo>
                <a:lnTo>
                  <a:pt x="5091849" y="3653088"/>
                </a:lnTo>
                <a:lnTo>
                  <a:pt x="5097436" y="3664114"/>
                </a:lnTo>
                <a:cubicBezTo>
                  <a:pt x="5097463" y="3664599"/>
                  <a:pt x="5097492" y="3665084"/>
                  <a:pt x="5097518" y="3665569"/>
                </a:cubicBezTo>
                <a:cubicBezTo>
                  <a:pt x="5097915" y="3672776"/>
                  <a:pt x="5096967" y="3688591"/>
                  <a:pt x="5099830"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3" y="4158987"/>
                  <a:pt x="5090040" y="4219511"/>
                </a:cubicBezTo>
                <a:cubicBezTo>
                  <a:pt x="5104553" y="4280033"/>
                  <a:pt x="5065381" y="4345686"/>
                  <a:pt x="5092812" y="4411258"/>
                </a:cubicBezTo>
                <a:cubicBezTo>
                  <a:pt x="5090630" y="4437329"/>
                  <a:pt x="5083878" y="4473140"/>
                  <a:pt x="5084599" y="4488531"/>
                </a:cubicBezTo>
                <a:cubicBezTo>
                  <a:pt x="5084423" y="4505411"/>
                  <a:pt x="5084248" y="4522289"/>
                  <a:pt x="5084072" y="4539169"/>
                </a:cubicBezTo>
                <a:cubicBezTo>
                  <a:pt x="5072114" y="4567830"/>
                  <a:pt x="5064305" y="4588197"/>
                  <a:pt x="5068936" y="4625153"/>
                </a:cubicBezTo>
                <a:cubicBezTo>
                  <a:pt x="5077433" y="4662889"/>
                  <a:pt x="5065899" y="4679357"/>
                  <a:pt x="5059114" y="4733115"/>
                </a:cubicBezTo>
                <a:cubicBezTo>
                  <a:pt x="5068687" y="4752352"/>
                  <a:pt x="5055370" y="4832308"/>
                  <a:pt x="5037209" y="4844324"/>
                </a:cubicBezTo>
                <a:cubicBezTo>
                  <a:pt x="5033444" y="4857054"/>
                  <a:pt x="5040194" y="4871554"/>
                  <a:pt x="5020638" y="4877992"/>
                </a:cubicBezTo>
                <a:cubicBezTo>
                  <a:pt x="4997151" y="4888353"/>
                  <a:pt x="5034418" y="4931201"/>
                  <a:pt x="5006413" y="4925805"/>
                </a:cubicBezTo>
                <a:cubicBezTo>
                  <a:pt x="5031964" y="4956261"/>
                  <a:pt x="4982840" y="4982633"/>
                  <a:pt x="4971038" y="5009272"/>
                </a:cubicBezTo>
                <a:cubicBezTo>
                  <a:pt x="4973260" y="5034036"/>
                  <a:pt x="4968375" y="5053859"/>
                  <a:pt x="4963106" y="5111369"/>
                </a:cubicBezTo>
                <a:cubicBezTo>
                  <a:pt x="4973225" y="5141337"/>
                  <a:pt x="4937413" y="5161742"/>
                  <a:pt x="4976341" y="5210876"/>
                </a:cubicBezTo>
                <a:cubicBezTo>
                  <a:pt x="4972456" y="5212581"/>
                  <a:pt x="4977055" y="5227501"/>
                  <a:pt x="4980617" y="5269726"/>
                </a:cubicBezTo>
                <a:cubicBezTo>
                  <a:pt x="4984182" y="5311952"/>
                  <a:pt x="4990390" y="5400671"/>
                  <a:pt x="4997733" y="5464225"/>
                </a:cubicBezTo>
                <a:cubicBezTo>
                  <a:pt x="5001765" y="5536542"/>
                  <a:pt x="4990225" y="5517959"/>
                  <a:pt x="5001400" y="5594585"/>
                </a:cubicBezTo>
                <a:cubicBezTo>
                  <a:pt x="4999909" y="5619318"/>
                  <a:pt x="4974043" y="5647976"/>
                  <a:pt x="4983700" y="5667896"/>
                </a:cubicBezTo>
                <a:cubicBezTo>
                  <a:pt x="4976834" y="5696312"/>
                  <a:pt x="4975579" y="5738356"/>
                  <a:pt x="4968506" y="5769226"/>
                </a:cubicBezTo>
                <a:cubicBezTo>
                  <a:pt x="4968926" y="5787259"/>
                  <a:pt x="4969345" y="5805292"/>
                  <a:pt x="4969765" y="5823324"/>
                </a:cubicBezTo>
                <a:cubicBezTo>
                  <a:pt x="4966122" y="5853058"/>
                  <a:pt x="4965608" y="5838948"/>
                  <a:pt x="4966129" y="5862700"/>
                </a:cubicBezTo>
                <a:lnTo>
                  <a:pt x="4970695" y="5906467"/>
                </a:lnTo>
                <a:lnTo>
                  <a:pt x="4991568" y="5939848"/>
                </a:lnTo>
                <a:cubicBezTo>
                  <a:pt x="4998848" y="5955714"/>
                  <a:pt x="4974732" y="5940132"/>
                  <a:pt x="4986815" y="5973994"/>
                </a:cubicBezTo>
                <a:cubicBezTo>
                  <a:pt x="4961187" y="5997051"/>
                  <a:pt x="4983444" y="6032039"/>
                  <a:pt x="4987776" y="6089693"/>
                </a:cubicBezTo>
                <a:lnTo>
                  <a:pt x="4991621" y="6224938"/>
                </a:lnTo>
                <a:cubicBezTo>
                  <a:pt x="4988442" y="6270972"/>
                  <a:pt x="5008963" y="6317522"/>
                  <a:pt x="5017157" y="6370252"/>
                </a:cubicBezTo>
                <a:cubicBezTo>
                  <a:pt x="5025353" y="6422980"/>
                  <a:pt x="5039938" y="6490855"/>
                  <a:pt x="5040797" y="6541313"/>
                </a:cubicBezTo>
                <a:cubicBezTo>
                  <a:pt x="5039899" y="6576319"/>
                  <a:pt x="5031912" y="6591884"/>
                  <a:pt x="5045376" y="6640958"/>
                </a:cubicBezTo>
                <a:cubicBezTo>
                  <a:pt x="5057506" y="6669536"/>
                  <a:pt x="5052276" y="6675394"/>
                  <a:pt x="5058443" y="6705298"/>
                </a:cubicBezTo>
                <a:cubicBezTo>
                  <a:pt x="5057367" y="6727133"/>
                  <a:pt x="5067901" y="6732087"/>
                  <a:pt x="5071126" y="6759582"/>
                </a:cubicBezTo>
                <a:cubicBezTo>
                  <a:pt x="5055614" y="6796071"/>
                  <a:pt x="5051656" y="6769545"/>
                  <a:pt x="5069172" y="6817746"/>
                </a:cubicBezTo>
                <a:cubicBezTo>
                  <a:pt x="5060957" y="6828354"/>
                  <a:pt x="5064526" y="6836369"/>
                  <a:pt x="5072322" y="6843646"/>
                </a:cubicBezTo>
                <a:lnTo>
                  <a:pt x="5091388" y="6857998"/>
                </a:lnTo>
                <a:lnTo>
                  <a:pt x="6096000" y="6857998"/>
                </a:lnTo>
                <a:lnTo>
                  <a:pt x="6096000" y="6858000"/>
                </a:lnTo>
                <a:lnTo>
                  <a:pt x="0" y="6858000"/>
                </a:lnTo>
                <a:close/>
              </a:path>
            </a:pathLst>
          </a:custGeom>
          <a:solidFill>
            <a:srgbClr val="82766a">
              <a:alpha val="1499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r>
              <a:rPr dirty="0" lang="en-US"/>
              <a:t/>
            </a:r>
            <a:endParaRPr dirty="0" lang="en-US"/>
          </a:p>
        </p:txBody>
      </p:sp>
      <p:sp>
        <p:nvSpPr>
          <p:cNvPr id="4" name="Title 1">
            <a:extLst>
              <a:ext uri="{0922FCF6-F592-494E-9287-9386A81DDA0A}">
                <a16:creationId xmlns:a16="http://schemas.microsoft.com/office/drawing/2010/main" id="{CE92313D-8CA8-4ABA-8C5E-ADAD59C564BB}"/>
              </a:ext>
            </a:extLst>
          </p:cNvPr>
          <p:cNvSpPr txBox="1"/>
          <p:nvPr/>
        </p:nvSpPr>
        <p:spPr>
          <a:xfrm rot="0">
            <a:off x="838200" y="609600"/>
            <a:ext cx="4015855" cy="1330839"/>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700">
                <a:solidFill>
                  <a:srgbClr val="0b49cb"/>
                </a:solidFill>
                <a:latin typeface="Abadi"/>
              </a:rPr>
              <a:t>Boosters Carried Maximum Payload</a:t>
            </a:r>
            <a:endParaRPr dirty="0" lang="en-US" sz="3700">
              <a:solidFill>
                <a:srgbClr val="0b49cb"/>
              </a:solidFill>
              <a:latin typeface="Abadi"/>
            </a:endParaRPr>
          </a:p>
        </p:txBody>
      </p:sp>
      <p:sp>
        <p:nvSpPr>
          <p:cNvPr id="5" name="Content Placeholder 4">
            <a:extLst>
              <a:ext uri="{A0D24C66-055B-4A0B-9FDC-80417B6182D4}">
                <a16:creationId xmlns:a16="http://schemas.microsoft.com/office/drawing/2010/main" id="{170297B9-EF30-4FA1-83CD-3B2DE91C450C}"/>
              </a:ext>
            </a:extLst>
          </p:cNvPr>
          <p:cNvSpPr>
            <a:spLocks noGrp="true"/>
          </p:cNvSpPr>
          <p:nvPr>
            <p:ph/>
          </p:nvPr>
        </p:nvSpPr>
        <p:spPr>
          <a:xfrm rot="0">
            <a:off x="862366" y="2194102"/>
            <a:ext cx="3427001" cy="3908586"/>
          </a:xfrm>
          <a:prstGeom prst="rect">
            <a:avLst/>
          </a:prstGeom>
        </p:spPr>
        <p:txBody>
          <a:bodyPr bIns="45720" lIns="91440" rIns="91440" rtlCol="0" tIns="45720" vert="horz">
            <a:normAutofit/>
          </a:bodyPr>
          <a:lstStyle/>
          <a:p>
            <a:pPr>
              <a:spcBef>
                <a:spcPts val="1400"/>
              </a:spcBef>
            </a:pPr>
            <a:r>
              <a:rPr dirty="0" lang="en-US" sz="1700">
                <a:latin typeface="Abadi"/>
              </a:rPr>
              <a:t>We determined the booster that have carried the maximum payload using a </a:t>
            </a:r>
            <a:r>
              <a:rPr dirty="0" err="1" lang="en-US" sz="1700">
                <a:latin typeface="Abadi"/>
              </a:rPr>
              <a:t>subquery</a:t>
            </a:r>
            <a:r>
              <a:rPr dirty="0" lang="en-US" sz="1700">
                <a:latin typeface="Abadi"/>
              </a:rPr>
              <a:t> in the </a:t>
            </a:r>
            <a:r>
              <a:rPr b="1" dirty="0" lang="en-US" sz="1700">
                <a:latin typeface="Abadi"/>
              </a:rPr>
              <a:t>WHERE</a:t>
            </a:r>
            <a:r>
              <a:rPr dirty="0" lang="en-US" sz="1700">
                <a:latin typeface="Abadi"/>
              </a:rPr>
              <a:t> clause and the </a:t>
            </a:r>
            <a:r>
              <a:rPr b="1" dirty="0" lang="en-US" sz="1700">
                <a:latin typeface="Abadi"/>
              </a:rPr>
              <a:t>MAX() </a:t>
            </a:r>
            <a:r>
              <a:rPr dirty="0" lang="en-US" sz="1700">
                <a:latin typeface="Abadi"/>
              </a:rPr>
              <a:t>function.</a:t>
            </a:r>
            <a:endParaRPr dirty="0" lang="en-US" sz="1700">
              <a:latin typeface="Abadi"/>
            </a:endParaRPr>
          </a:p>
        </p:txBody>
      </p:sp>
      <p:pic>
        <p:nvPicPr>
          <p:cNvPr id="6" name="Picture 5">
            <a:extLst>
              <a:ext uri="{300953B4-04D3-4E8C-BD3C-5830B9FFB099}">
                <a16:creationId xmlns:a16="http://schemas.microsoft.com/office/drawing/2010/main" id="{318AE26E-6B00-42D9-91AC-BB315F383625}"/>
              </a:ext>
            </a:extLst>
          </p:cNvPr>
          <p:cNvPicPr>
            <a:picLocks noChangeAspect="true"/>
          </p:cNvPicPr>
          <p:nvPr/>
        </p:nvPicPr>
        <p:blipFill>
          <a:blip r:embed="rId2"/>
          <a:stretch>
            <a:fillRect/>
          </a:stretch>
        </p:blipFill>
        <p:spPr>
          <a:xfrm rot="0">
            <a:off x="5445457" y="963425"/>
            <a:ext cx="6155141" cy="4954887"/>
          </a:xfrm>
          <a:prstGeom prst="rect">
            <a:avLst/>
          </a:prstGeom>
          <a:noFill/>
        </p:spPr>
      </p:pic>
      <p:sp>
        <p:nvSpPr>
          <p:cNvPr id="7" name="Slide Number Placeholder 3">
            <a:extLst>
              <a:ext uri="{7B9949C2-7DC6-4F92-BBF2-5048F5CF999B}">
                <a16:creationId xmlns:a16="http://schemas.microsoft.com/office/drawing/2010/main" id="{13001994-A8EB-4ADC-8C38-C2242CED3B28}"/>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14DDFEE7-B45A-46F7-9D9A-3AC68F296407}" type="slidenum"/>
            <a:endParaRPr dirty="0" lang="en-US" sz="1000">
              <a:solidFill>
                <a:schemeClr val="tx1">
                  <a:lumMod val="50000"/>
                  <a:lumOff val="50000"/>
                </a:schemeClr>
              </a:solidFill>
              <a:latin typeface="+mn-lt"/>
            </a:endParaRPr>
          </a:p>
        </p:txBody>
      </p:sp>
    </p:spTree>
    <p:extLst>
      <p:ext uri="{DFAE38DD-4319-43DA-B82C-6CC0BE99E645}">
        <p14:creationId xmlns:p14="http://schemas.microsoft.com/office/powerpoint/2010/main" val="1722854293358"/>
      </p:ext>
    </p:extLst>
  </p:cSld>
  <p:clrMapOvr>
    <a:masterClrMapping/>
  </p:clrMapOvr>
</p:sld>
</file>

<file path=ppt/slides/slide3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2">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1F7DFBD6-1318-485A-9C1B-CA2C2C318094}">
                <a16:creationId xmlns:a16="http://schemas.microsoft.com/office/drawing/2010/main" id="{F89B65DA-2C3A-4369-A546-4E545103A299}"/>
              </a:ext>
            </a:extLst>
          </p:cNvPr>
          <p:cNvSpPr>
            <a:spLocks noGrp="true"/>
          </p:cNvSpPr>
          <p:nvPr>
            <p:ph sz="quarter" type="sldNum"/>
          </p:nvPr>
        </p:nvSpPr>
        <p:spPr/>
        <p:txBody>
          <a:bodyPr rtlCol="0"/>
          <a:lstStyle/>
          <a:p>
            <a:pPr/>
            <a:fld id="{8547151D-3040-4B2E-9307-7476C40E1C52}" type="slidenum"/>
            <a:endParaRPr dirty="0" lang="en-US"/>
          </a:p>
        </p:txBody>
      </p:sp>
      <p:sp>
        <p:nvSpPr>
          <p:cNvPr id="3" name="Content Placeholder 4">
            <a:extLst>
              <a:ext uri="{F5766912-6FB6-470B-8836-AB2B08CD09D2}">
                <a16:creationId xmlns:a16="http://schemas.microsoft.com/office/drawing/2010/main" id="{6D509EB3-2DCC-462D-8C82-36B5A32BFA84}"/>
              </a:ext>
            </a:extLst>
          </p:cNvPr>
          <p:cNvSpPr>
            <a:spLocks noGrp="true"/>
          </p:cNvSpPr>
          <p:nvPr>
            <p:ph/>
          </p:nvPr>
        </p:nvSpPr>
        <p:spPr>
          <a:xfrm rot="0">
            <a:off x="770010" y="1825625"/>
            <a:ext cx="9745589" cy="4351338"/>
          </a:xfrm>
          <a:prstGeom prst="rect">
            <a:avLst/>
          </a:prstGeom>
        </p:spPr>
        <p:txBody>
          <a:bodyPr anchor="t" bIns="45720" lIns="91440" rIns="91440" rtlCol="0" tIns="45720">
            <a:normAutofit/>
          </a:bodyPr>
          <a:lstStyle/>
          <a:p>
            <a:pPr>
              <a:lnSpc>
                <a:spcPct val="100000"/>
              </a:lnSpc>
              <a:spcBef>
                <a:spcPts val="1400"/>
              </a:spcBef>
            </a:pPr>
            <a:r>
              <a:rPr dirty="0" lang="en-US" sz="2200">
                <a:solidFill>
                  <a:schemeClr val="accent3">
                    <a:lumMod val="25000"/>
                  </a:schemeClr>
                </a:solidFill>
                <a:latin typeface="Abadi"/>
              </a:rPr>
              <a:t>We used a combinations of the </a:t>
            </a:r>
            <a:r>
              <a:rPr b="1" dirty="0" lang="en-US" sz="2200">
                <a:solidFill>
                  <a:schemeClr val="accent3">
                    <a:lumMod val="25000"/>
                  </a:schemeClr>
                </a:solidFill>
                <a:latin typeface="Abadi"/>
              </a:rPr>
              <a:t>WHERE</a:t>
            </a:r>
            <a:r>
              <a:rPr dirty="0" lang="en-US" sz="2200">
                <a:solidFill>
                  <a:schemeClr val="accent3">
                    <a:lumMod val="25000"/>
                  </a:schemeClr>
                </a:solidFill>
                <a:latin typeface="Abadi"/>
              </a:rPr>
              <a:t> clause, </a:t>
            </a:r>
            <a:r>
              <a:rPr b="1" dirty="0" lang="en-US" sz="2200">
                <a:solidFill>
                  <a:schemeClr val="accent3">
                    <a:lumMod val="25000"/>
                  </a:schemeClr>
                </a:solidFill>
                <a:latin typeface="Abadi"/>
              </a:rPr>
              <a:t>LIKE</a:t>
            </a:r>
            <a:r>
              <a:rPr dirty="0" lang="en-US" sz="2200">
                <a:solidFill>
                  <a:schemeClr val="accent3">
                    <a:lumMod val="25000"/>
                  </a:schemeClr>
                </a:solidFill>
                <a:latin typeface="Abadi"/>
              </a:rPr>
              <a:t>, </a:t>
            </a:r>
            <a:r>
              <a:rPr b="1" dirty="0" lang="en-US" sz="2200">
                <a:solidFill>
                  <a:schemeClr val="accent3">
                    <a:lumMod val="25000"/>
                  </a:schemeClr>
                </a:solidFill>
                <a:latin typeface="Abadi"/>
              </a:rPr>
              <a:t>AND</a:t>
            </a:r>
            <a:r>
              <a:rPr dirty="0" lang="en-US" sz="2200">
                <a:solidFill>
                  <a:schemeClr val="accent3">
                    <a:lumMod val="25000"/>
                  </a:schemeClr>
                </a:solidFill>
                <a:latin typeface="Abadi"/>
              </a:rPr>
              <a:t>, and </a:t>
            </a:r>
            <a:r>
              <a:rPr b="1" dirty="0" lang="en-US" sz="2200">
                <a:solidFill>
                  <a:schemeClr val="accent3">
                    <a:lumMod val="25000"/>
                  </a:schemeClr>
                </a:solidFill>
                <a:latin typeface="Abadi"/>
              </a:rPr>
              <a:t>BETWEEN</a:t>
            </a:r>
            <a:r>
              <a:rPr dirty="0"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E765E660-C432-42CD-BDCC-392A4E59A01D}">
                <a16:creationId xmlns:a16="http://schemas.microsoft.com/office/drawing/2010/main" id="{4AA16F9B-56B7-4799-8066-6E6668996B73}"/>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2015 Launch Records</a:t>
            </a:r>
            <a:endParaRPr dirty="0" lang="en-US">
              <a:solidFill>
                <a:srgbClr val="0b49cb"/>
              </a:solidFill>
              <a:latin typeface="Abadi"/>
            </a:endParaRPr>
          </a:p>
        </p:txBody>
      </p:sp>
      <p:pic>
        <p:nvPicPr>
          <p:cNvPr id="5" name="Picture 5">
            <a:extLst>
              <a:ext uri="{E56344C1-A713-479B-9A47-D3F44319D736}">
                <a16:creationId xmlns:a16="http://schemas.microsoft.com/office/drawing/2010/main" id="{5488BF53-A5C3-4EA8-B379-034B11C34474}"/>
              </a:ext>
            </a:extLst>
          </p:cNvPr>
          <p:cNvPicPr>
            <a:picLocks noChangeAspect="true"/>
          </p:cNvPicPr>
          <p:nvPr/>
        </p:nvPicPr>
        <p:blipFill>
          <a:blip r:embed="rId3"/>
          <a:stretch>
            <a:fillRect/>
          </a:stretch>
        </p:blipFill>
        <p:spPr>
          <a:xfrm rot="0">
            <a:off x="2023303" y="3075335"/>
            <a:ext cx="7239000" cy="2581275"/>
          </a:xfrm>
          <a:prstGeom prst="rect">
            <a:avLst/>
          </a:prstGeom>
          <a:noFill/>
        </p:spPr>
      </p:pic>
    </p:spTree>
    <p:extLst>
      <p:ext uri="{5FE9B171-EA51-4ECB-AFC9-94937A13D294}">
        <p14:creationId xmlns:p14="http://schemas.microsoft.com/office/powerpoint/2010/main" val="1722854293361"/>
      </p:ext>
    </p:extLst>
  </p:cSld>
  <p:clrMapOvr>
    <a:masterClrMapping/>
  </p:clrMapOvr>
</p:sld>
</file>

<file path=ppt/slides/slide3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3">
    <p:bg>
      <p:bgPr>
        <a:solidFill>
          <a:schemeClr val="bg1"/>
        </a:solidFill>
        <a:effectLst/>
      </p:bgPr>
    </p:bg>
    <p:spTree>
      <p:nvGrpSpPr>
        <p:cNvPr id="1" name=""/>
        <p:cNvGrpSpPr/>
        <p:nvPr/>
      </p:nvGrpSpPr>
      <p:grpSpPr>
        <a:xfrm>
          <a:off x="0" y="0"/>
          <a:ext cx="0" cy="0"/>
          <a:chOff x="0" y="0"/>
          <a:chExt cx="0" cy="0"/>
        </a:xfrm>
      </p:grpSpPr>
      <p:sp>
        <p:nvSpPr>
          <p:cNvPr id="2" name="Rectangle 12">
            <a:extLst>
              <a:ext uri="{2669B29F-FF86-4B4B-8F37-E140434A5A22}">
                <a16:creationId xmlns:a16="http://schemas.microsoft.com/office/drawing/2010/main" id="{64FA3D54-07F0-47FF-B56A-AF99FC7744DE}"/>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nvGrpSpPr>
          <p:cNvPr id="3" name="Group 14">
            <a:extLst>
              <a:ext uri="{6C62BF97-9554-4977-B659-37005308AC59}">
                <a16:creationId xmlns:a16="http://schemas.microsoft.com/office/drawing/2010/main" id="{BE5A9D65-EABA-453A-8F8F-C389E7CF35B7}"/>
              </a:ext>
            </a:extLst>
          </p:cNvPr>
          <p:cNvGrpSpPr>
            <a:grpSpLocks noChangeAspect="true" noGrp="true" noMove="true" noResize="true" noRot="true" noUngrp="true"/>
          </p:cNvGrpSpPr>
          <p:nvPr/>
        </p:nvGrpSpPr>
        <p:grpSpPr>
          <a:xfrm flipH="true" rot="0">
            <a:off x="0" y="1"/>
            <a:ext cx="972709" cy="1935307"/>
            <a:chOff x="10918969" y="713127"/>
            <a:chExt cx="1273032" cy="2532832"/>
          </a:xfrm>
        </p:grpSpPr>
        <p:sp>
          <p:nvSpPr>
            <p:cNvPr id="4" name="Rectangle 15">
              <a:extLst>
                <a:ext uri="{A2463914-566C-4B57-B7DA-E6094F727B08}">
                  <a16:creationId xmlns:a16="http://schemas.microsoft.com/office/drawing/2010/main" id="{376CCE51-C49C-430F-A80A-9213404FF213}"/>
                </a:ext>
              </a:extLst>
            </p:cNvPr>
            <p:cNvSpPr/>
            <p:nvPr/>
          </p:nvSpPr>
          <p:spPr>
            <a:xfrm rot="2700000">
              <a:off x="11052629" y="2120024"/>
              <a:ext cx="645368" cy="645368"/>
            </a:xfrm>
            <a:prstGeom prst="rect">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Isosceles Triangle 16">
              <a:extLst>
                <a:ext uri="{333990AB-8D08-4A3C-9A43-5CC11531198B}">
                  <a16:creationId xmlns:a16="http://schemas.microsoft.com/office/drawing/2010/main" id="{BB8B9DC9-8CE5-481D-B6D8-1C77B91642DF}"/>
                </a:ext>
              </a:extLst>
            </p:cNvPr>
            <p:cNvSpPr/>
            <p:nvPr/>
          </p:nvSpPr>
          <p:spPr>
            <a:xfrm rot="16200000">
              <a:off x="10289067" y="1343027"/>
              <a:ext cx="2532832" cy="1273032"/>
            </a:xfrm>
            <a:prstGeom prst="triangle">
              <a:avLst>
                <a:gd fmla="val 50000" name="adj"/>
              </a:avLst>
            </a:prstGeom>
            <a:solidFill>
              <a:schemeClr val="accent4">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sp>
        <p:nvSpPr>
          <p:cNvPr id="6" name="Title 1">
            <a:extLst>
              <a:ext uri="{26A627E2-B438-41EE-B808-A561C43C6722}">
                <a16:creationId xmlns:a16="http://schemas.microsoft.com/office/drawing/2010/main" id="{DF9CC25C-18EB-4B07-9CF0-81EC29628001}"/>
              </a:ext>
            </a:extLst>
          </p:cNvPr>
          <p:cNvSpPr txBox="1"/>
          <p:nvPr/>
        </p:nvSpPr>
        <p:spPr>
          <a:xfrm rot="0">
            <a:off x="643466" y="321734"/>
            <a:ext cx="10905066" cy="1135737"/>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600">
                <a:solidFill>
                  <a:srgbClr val="0b49cb"/>
                </a:solidFill>
                <a:latin typeface="Abadi"/>
              </a:rPr>
              <a:t>Rank Landing Outcomes Between 2010-06-04 and 2017-03-20</a:t>
            </a:r>
            <a:endParaRPr dirty="0" lang="en-US" sz="3600">
              <a:solidFill>
                <a:srgbClr val="0b49cb"/>
              </a:solidFill>
              <a:latin typeface="Abadi"/>
            </a:endParaRPr>
          </a:p>
        </p:txBody>
      </p:sp>
      <p:sp>
        <p:nvSpPr>
          <p:cNvPr id="7" name="Content Placeholder 4">
            <a:extLst>
              <a:ext uri="{49D9A8A0-B414-4BD8-8CB8-2909255C6014}">
                <a16:creationId xmlns:a16="http://schemas.microsoft.com/office/drawing/2010/main" id="{E4D2BD44-1762-4C7C-B278-E5B6236E9594}"/>
              </a:ext>
            </a:extLst>
          </p:cNvPr>
          <p:cNvSpPr>
            <a:spLocks noGrp="true"/>
          </p:cNvSpPr>
          <p:nvPr>
            <p:ph/>
          </p:nvPr>
        </p:nvSpPr>
        <p:spPr>
          <a:xfrm rot="0">
            <a:off x="7544052" y="1782981"/>
            <a:ext cx="4004479" cy="4393981"/>
          </a:xfrm>
          <a:prstGeom prst="rect">
            <a:avLst/>
          </a:prstGeom>
        </p:spPr>
        <p:txBody>
          <a:bodyPr bIns="45720" lIns="91440" rIns="91440" rtlCol="0" tIns="45720" vert="horz">
            <a:normAutofit/>
          </a:bodyPr>
          <a:lstStyle/>
          <a:p>
            <a:pPr>
              <a:spcBef>
                <a:spcPts val="1400"/>
              </a:spcBef>
            </a:pPr>
            <a:r>
              <a:rPr dirty="0" lang="en-US" sz="2000">
                <a:latin typeface="Abadi"/>
              </a:rPr>
              <a:t>We selected Landing outcomes and the </a:t>
            </a:r>
            <a:r>
              <a:rPr b="1" dirty="0" lang="en-US" sz="2000">
                <a:latin typeface="Abadi"/>
              </a:rPr>
              <a:t>COUNT</a:t>
            </a:r>
            <a:r>
              <a:rPr dirty="0" lang="en-US" sz="2000">
                <a:latin typeface="Abadi"/>
              </a:rPr>
              <a:t> of landing outcomes from the data and used the </a:t>
            </a:r>
            <a:r>
              <a:rPr b="1" dirty="0" lang="en-US" sz="2000">
                <a:latin typeface="Abadi"/>
              </a:rPr>
              <a:t>WHERE</a:t>
            </a:r>
            <a:r>
              <a:rPr dirty="0" lang="en-US" sz="2000">
                <a:latin typeface="Abadi"/>
              </a:rPr>
              <a:t> clause to filter for landing outcomes </a:t>
            </a:r>
            <a:r>
              <a:rPr b="1" dirty="0" lang="en-US" sz="2000">
                <a:latin typeface="Abadi"/>
              </a:rPr>
              <a:t>BETWEEN</a:t>
            </a:r>
            <a:r>
              <a:rPr dirty="0" lang="en-US" sz="2000">
                <a:latin typeface="Abadi"/>
              </a:rPr>
              <a:t> 2010-06-04 to 2010-03-20.</a:t>
            </a:r>
          </a:p>
          <a:p>
            <a:pPr>
              <a:spcBef>
                <a:spcPts val="1400"/>
              </a:spcBef>
            </a:pPr>
            <a:r>
              <a:rPr dirty="0" lang="en-US" sz="2000">
                <a:latin typeface="Abadi"/>
              </a:rPr>
              <a:t>We applied the </a:t>
            </a:r>
            <a:r>
              <a:rPr b="1" dirty="0" lang="en-US" sz="2000">
                <a:latin typeface="Abadi"/>
              </a:rPr>
              <a:t>GROUP BY </a:t>
            </a:r>
            <a:r>
              <a:rPr dirty="0" lang="en-US" sz="2000">
                <a:latin typeface="Abadi"/>
              </a:rPr>
              <a:t>clause to group the landing outcomes and the </a:t>
            </a:r>
            <a:r>
              <a:rPr b="1" dirty="0" lang="en-US" sz="2000">
                <a:latin typeface="Abadi"/>
              </a:rPr>
              <a:t>ORDER BY </a:t>
            </a:r>
            <a:r>
              <a:rPr dirty="0" lang="en-US" sz="2000">
                <a:latin typeface="Abadi"/>
              </a:rPr>
              <a:t>clause to order the grouped landing outcome in descending order.</a:t>
            </a:r>
          </a:p>
          <a:p>
            <a:pPr>
              <a:spcBef>
                <a:spcPts val="1400"/>
              </a:spcBef>
            </a:pPr>
            <a:r>
              <a:rPr dirty="0" lang="en-US" sz="2000"/>
              <a:t/>
            </a:r>
            <a:endParaRPr dirty="0" lang="en-US" sz="2000"/>
          </a:p>
        </p:txBody>
      </p:sp>
      <p:sp>
        <p:nvSpPr>
          <p:cNvPr id="8" name="Slide Number Placeholder 3">
            <a:extLst>
              <a:ext uri="{C3731CC6-1587-4E2E-B89A-8EDD398EFF4A}">
                <a16:creationId xmlns:a16="http://schemas.microsoft.com/office/drawing/2010/main" id="{ED4CFDE2-973A-4EEB-95E7-DD09FC824AE2}"/>
              </a:ext>
            </a:extLst>
          </p:cNvPr>
          <p:cNvSpPr>
            <a:spLocks noGrp="true"/>
          </p:cNvSpPr>
          <p:nvPr>
            <p:ph sz="quarter" type="sldNum"/>
          </p:nvPr>
        </p:nvSpPr>
        <p:spPr>
          <a:xfrm rot="0">
            <a:off x="8805332" y="6356350"/>
            <a:ext cx="2743200" cy="365125"/>
          </a:xfrm>
        </p:spPr>
        <p:txBody>
          <a:bodyPr anchor="ctr" bIns="45720" lIns="91440" rIns="91440" rtlCol="0" tIns="45720" vert="horz">
            <a:normAutofit/>
          </a:bodyPr>
          <a:lstStyle/>
          <a:p>
            <a:pPr>
              <a:spcAft>
                <a:spcPts val="600"/>
              </a:spcAft>
            </a:pPr>
            <a:fld id="{B8458716-3E7D-497D-A5D8-D8509A02D227}" type="slidenum"/>
            <a:endParaRPr dirty="0" lang="en-US" sz="1200">
              <a:solidFill>
                <a:schemeClr val="tx1">
                  <a:tint val="75000"/>
                </a:schemeClr>
              </a:solidFill>
              <a:latin typeface="+mn-lt"/>
            </a:endParaRPr>
          </a:p>
        </p:txBody>
      </p:sp>
      <p:grpSp>
        <p:nvGrpSpPr>
          <p:cNvPr id="9" name="Group 18">
            <a:extLst>
              <a:ext uri="{71734AD6-15DA-4706-A52D-169F19BD19D5}">
                <a16:creationId xmlns:a16="http://schemas.microsoft.com/office/drawing/2010/main" id="{3E244DD2-18A4-4F88-95F3-15DE0A628396}"/>
              </a:ext>
            </a:extLst>
          </p:cNvPr>
          <p:cNvGrpSpPr>
            <a:grpSpLocks noChangeAspect="true" noGrp="true" noMove="true" noResize="true" noRot="true" noUngrp="true"/>
          </p:cNvGrpSpPr>
          <p:nvPr/>
        </p:nvGrpSpPr>
        <p:grpSpPr>
          <a:xfrm rot="0">
            <a:off x="11177941" y="4601497"/>
            <a:ext cx="1014060" cy="2017580"/>
            <a:chOff x="11177941" y="4601497"/>
            <a:chExt cx="1014060" cy="2017580"/>
          </a:xfrm>
        </p:grpSpPr>
        <p:sp>
          <p:nvSpPr>
            <p:cNvPr id="10" name="Isosceles Triangle 19">
              <a:extLst>
                <a:ext uri="{C5743C93-B3CF-4872-8E1A-4336B575AC2B}">
                  <a16:creationId xmlns:a16="http://schemas.microsoft.com/office/drawing/2010/main" id="{A181F714-2C9C-4563-BFBC-0C14C1F72D03}"/>
                </a:ext>
              </a:extLst>
            </p:cNvPr>
            <p:cNvSpPr/>
            <p:nvPr/>
          </p:nvSpPr>
          <p:spPr>
            <a:xfrm flipH="true" rot="16200000">
              <a:off x="10676180" y="5103257"/>
              <a:ext cx="2017580" cy="1014060"/>
            </a:xfrm>
            <a:prstGeom prst="triangle">
              <a:avLst>
                <a:gd fmla="val 50000" name="adj"/>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11" name="Rectangle 20">
              <a:extLst>
                <a:ext uri="{EA18F794-0B12-46C0-93E0-D277424FA34E}">
                  <a16:creationId xmlns:a16="http://schemas.microsoft.com/office/drawing/2010/main" id="{C26D91EB-835C-4E75-914B-E1BA05C4E67F}"/>
                </a:ext>
              </a:extLst>
            </p:cNvPr>
            <p:cNvSpPr/>
            <p:nvPr/>
          </p:nvSpPr>
          <p:spPr>
            <a:xfrm rot="2700000">
              <a:off x="11278505" y="5728708"/>
              <a:ext cx="485578" cy="485578"/>
            </a:xfrm>
            <a:prstGeom prst="rect">
              <a:avLst/>
            </a:prstGeom>
            <a:solidFill>
              <a:schemeClr val="accent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grpSp>
      <p:pic>
        <p:nvPicPr>
          <p:cNvPr id="12" name="Picture 5">
            <a:extLst>
              <a:ext uri="{89F5834E-69AC-47FC-86FF-ED550789BA33}">
                <a16:creationId xmlns:a16="http://schemas.microsoft.com/office/drawing/2010/main" id="{E62EA208-7E04-40D5-A7A7-1590607E0EFF}"/>
              </a:ext>
            </a:extLst>
          </p:cNvPr>
          <p:cNvPicPr>
            <a:picLocks noChangeAspect="true"/>
          </p:cNvPicPr>
          <p:nvPr/>
        </p:nvPicPr>
        <p:blipFill>
          <a:blip r:embed="rId2"/>
          <a:stretch>
            <a:fillRect/>
          </a:stretch>
        </p:blipFill>
        <p:spPr>
          <a:xfrm rot="0">
            <a:off x="776008" y="1589360"/>
            <a:ext cx="6124574" cy="4295775"/>
          </a:xfrm>
          <a:prstGeom prst="rect">
            <a:avLst/>
          </a:prstGeom>
          <a:noFill/>
        </p:spPr>
      </p:pic>
    </p:spTree>
    <p:extLst>
      <p:ext uri="{C8E1B104-9DDD-4210-887D-59EF0E511DF6}">
        <p14:creationId xmlns:p14="http://schemas.microsoft.com/office/powerpoint/2010/main" val="1722854293363"/>
      </p:ext>
    </p:extLst>
  </p:cSld>
  <p:clrMapOvr>
    <a:masterClrMapping/>
  </p:clrMapOvr>
</p:sld>
</file>

<file path=ppt/slides/slide3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4">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39CDE873-D65D-49E9-BA78-28A946DF08F4}">
        <p14:creationId xmlns:p14="http://schemas.microsoft.com/office/powerpoint/2010/main" val="1722854293365"/>
      </p:ext>
    </p:extLst>
  </p:cSld>
  <p:clrMapOvr>
    <a:masterClrMapping/>
  </p:clrMapOvr>
</p:sld>
</file>

<file path=ppt/slides/slide3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5">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AFE48F34-2F00-436A-94B4-C7DDC426C0F9}">
                <a16:creationId xmlns:a16="http://schemas.microsoft.com/office/drawing/2010/main" id="{0E257B70-0352-4668-8EC7-57907B53A0B1}"/>
              </a:ext>
            </a:extLst>
          </p:cNvPr>
          <p:cNvSpPr>
            <a:spLocks noGrp="true"/>
          </p:cNvSpPr>
          <p:nvPr>
            <p:ph sz="quarter" type="sldNum"/>
          </p:nvPr>
        </p:nvSpPr>
        <p:spPr/>
        <p:txBody>
          <a:bodyPr rtlCol="0"/>
          <a:lstStyle/>
          <a:p>
            <a:pPr/>
            <a:fld id="{624E87C3-70A7-46DD-A4CC-F27E68C8C2BB}" type="slidenum"/>
            <a:endParaRPr dirty="0" lang="en-US"/>
          </a:p>
        </p:txBody>
      </p:sp>
      <p:pic>
        <p:nvPicPr>
          <p:cNvPr id="3" name="Content Placeholder 5">
            <a:extLst>
              <a:ext uri="{71F8BAE3-34FF-499E-B895-8872736041EF}">
                <a16:creationId xmlns:a16="http://schemas.microsoft.com/office/drawing/2010/main" id="{106F5384-53B2-4FD3-A65B-C8436E767827}"/>
              </a:ext>
            </a:extLst>
          </p:cNvPr>
          <p:cNvPicPr>
            <a:picLocks noChangeAspect="true" noGrp="true"/>
          </p:cNvPicPr>
          <p:nvPr>
            <p:ph/>
          </p:nvPr>
        </p:nvPicPr>
        <p:blipFill>
          <a:blip r:embed="rId3"/>
          <a:stretch>
            <a:fillRect/>
          </a:stretch>
        </p:blipFill>
        <p:spPr>
          <a:xfrm rot="0">
            <a:off x="770011" y="1308538"/>
            <a:ext cx="10515600" cy="4717035"/>
          </a:xfrm>
          <a:prstGeom prst="rect">
            <a:avLst/>
          </a:prstGeom>
          <a:noFill/>
        </p:spPr>
      </p:pic>
      <p:sp>
        <p:nvSpPr>
          <p:cNvPr id="4" name="Title 1">
            <a:extLst>
              <a:ext uri="{A251A85B-4448-4128-90F5-828288E645D3}">
                <a16:creationId xmlns:a16="http://schemas.microsoft.com/office/drawing/2010/main" id="{EDDFF991-4DED-4D3D-B935-6C68584EDAEB}"/>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All launch sites global map markers</a:t>
            </a:r>
            <a:endParaRPr dirty="0" lang="en-US">
              <a:solidFill>
                <a:srgbClr val="0b49cb"/>
              </a:solidFill>
              <a:latin typeface="Abadi"/>
            </a:endParaRPr>
          </a:p>
        </p:txBody>
      </p:sp>
    </p:spTree>
    <p:extLst>
      <p:ext uri="{19BA3D52-92EB-4536-89A1-483DD74BE903}">
        <p14:creationId xmlns:p14="http://schemas.microsoft.com/office/powerpoint/2010/main" val="1722854293366"/>
      </p:ext>
    </p:extLst>
  </p:cSld>
  <p:clrMapOvr>
    <a:masterClrMapping/>
  </p:clrMapOvr>
</p:sld>
</file>

<file path=ppt/slides/slide3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6">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6859DE5D-7FD6-4412-A10B-4148B6DC8576}">
                <a16:creationId xmlns:a16="http://schemas.microsoft.com/office/drawing/2010/main" id="{4E0FEFA2-A60E-4FBF-97CA-617082FC7F5C}"/>
              </a:ext>
            </a:extLst>
          </p:cNvPr>
          <p:cNvSpPr>
            <a:spLocks noGrp="true"/>
          </p:cNvSpPr>
          <p:nvPr>
            <p:ph sz="quarter" type="sldNum"/>
          </p:nvPr>
        </p:nvSpPr>
        <p:spPr/>
        <p:txBody>
          <a:bodyPr rtlCol="0"/>
          <a:lstStyle/>
          <a:p>
            <a:pPr/>
            <a:fld id="{A347E3CC-2188-42BC-905F-504F1933AF8D}" type="slidenum"/>
            <a:endParaRPr dirty="0" lang="en-US"/>
          </a:p>
        </p:txBody>
      </p:sp>
      <p:pic>
        <p:nvPicPr>
          <p:cNvPr id="3" name="Content Placeholder 3">
            <a:extLst>
              <a:ext uri="{09EF5719-5DE7-4D0C-8327-BC2D89DAC22D}">
                <a16:creationId xmlns:a16="http://schemas.microsoft.com/office/drawing/2010/main" id="{4C727317-A6B9-4ED3-9672-DD427B9BBEBA}"/>
              </a:ext>
            </a:extLst>
          </p:cNvPr>
          <p:cNvPicPr>
            <a:picLocks noChangeAspect="true" noGrp="true"/>
          </p:cNvPicPr>
          <p:nvPr>
            <p:ph/>
          </p:nvPr>
        </p:nvPicPr>
        <p:blipFill>
          <a:blip r:embed="rId3"/>
          <a:stretch>
            <a:fillRect/>
          </a:stretch>
        </p:blipFill>
        <p:spPr>
          <a:xfrm rot="0">
            <a:off x="770011" y="1253472"/>
            <a:ext cx="10687961" cy="4772101"/>
          </a:xfrm>
          <a:prstGeom prst="rect">
            <a:avLst/>
          </a:prstGeom>
          <a:noFill/>
        </p:spPr>
      </p:pic>
      <p:sp>
        <p:nvSpPr>
          <p:cNvPr id="4" name="Title 1">
            <a:extLst>
              <a:ext uri="{67BD4B02-84B6-416B-BE38-DD22BE82C1DF}">
                <a16:creationId xmlns:a16="http://schemas.microsoft.com/office/drawing/2010/main" id="{A870522F-CE2F-47FD-82FA-F652A9DC30F4}"/>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Markers showing launch sites with color labels</a:t>
            </a:r>
            <a:endParaRPr dirty="0" lang="en-US">
              <a:solidFill>
                <a:srgbClr val="0b49cb"/>
              </a:solidFill>
              <a:latin typeface="Abadi"/>
            </a:endParaRPr>
          </a:p>
        </p:txBody>
      </p:sp>
    </p:spTree>
    <p:extLst>
      <p:ext uri="{593D0A41-2C70-4785-B3A9-DD77F663B37F}">
        <p14:creationId xmlns:p14="http://schemas.microsoft.com/office/powerpoint/2010/main" val="1722854293368"/>
      </p:ext>
    </p:extLst>
  </p:cSld>
  <p:clrMapOvr>
    <a:masterClrMapping/>
  </p:clrMapOvr>
</p:sld>
</file>

<file path=ppt/slides/slide3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7">
    <p:bg>
      <p:bgPr>
        <a:solidFill>
          <a:schemeClr val="bg1"/>
        </a:solidFill>
        <a:effectLst/>
      </p:bgPr>
    </p:bg>
    <p:spTree>
      <p:nvGrpSpPr>
        <p:cNvPr id="1" name=""/>
        <p:cNvGrpSpPr/>
        <p:nvPr/>
      </p:nvGrpSpPr>
      <p:grpSpPr>
        <a:xfrm>
          <a:off x="0" y="0"/>
          <a:ext cx="0" cy="0"/>
          <a:chOff x="0" y="0"/>
          <a:chExt cx="0" cy="0"/>
        </a:xfrm>
      </p:grpSpPr>
      <p:sp>
        <p:nvSpPr>
          <p:cNvPr id="2" name="Slide Number Placeholder 2">
            <a:extLst>
              <a:ext uri="{0C78E27E-9F21-49B8-8C37-82ACEB43D0C0}">
                <a16:creationId xmlns:a16="http://schemas.microsoft.com/office/drawing/2010/main" id="{A7DEE36C-F8B3-4338-A8F5-4EC97F2FDD97}"/>
              </a:ext>
            </a:extLst>
          </p:cNvPr>
          <p:cNvSpPr>
            <a:spLocks noGrp="true"/>
          </p:cNvSpPr>
          <p:nvPr>
            <p:ph sz="quarter" type="sldNum"/>
          </p:nvPr>
        </p:nvSpPr>
        <p:spPr/>
        <p:txBody>
          <a:bodyPr rtlCol="0"/>
          <a:lstStyle/>
          <a:p>
            <a:pPr/>
            <a:fld id="{EB8B909A-52B3-4EFC-83DC-8990CF3E3F0C}" type="slidenum"/>
            <a:endParaRPr dirty="0" lang="en-US"/>
          </a:p>
        </p:txBody>
      </p:sp>
      <p:pic>
        <p:nvPicPr>
          <p:cNvPr id="3" name="Content Placeholder 3">
            <a:extLst>
              <a:ext uri="{2D307239-A833-4190-A8A4-8C88672FC18F}">
                <a16:creationId xmlns:a16="http://schemas.microsoft.com/office/drawing/2010/main" id="{5E29EF7F-B4E6-499A-81BE-05AB599671F3}"/>
              </a:ext>
            </a:extLst>
          </p:cNvPr>
          <p:cNvPicPr>
            <a:picLocks noChangeAspect="true" noGrp="true"/>
          </p:cNvPicPr>
          <p:nvPr>
            <p:ph/>
          </p:nvPr>
        </p:nvPicPr>
        <p:blipFill>
          <a:blip r:embed="rId2"/>
          <a:stretch>
            <a:fillRect/>
          </a:stretch>
        </p:blipFill>
        <p:spPr>
          <a:xfrm rot="0">
            <a:off x="770010" y="1362318"/>
            <a:ext cx="10092431" cy="5064893"/>
          </a:xfrm>
          <a:prstGeom prst="rect">
            <a:avLst/>
          </a:prstGeom>
          <a:noFill/>
        </p:spPr>
      </p:pic>
      <p:sp>
        <p:nvSpPr>
          <p:cNvPr id="4" name="Title 1">
            <a:extLst>
              <a:ext uri="{331F10A7-78B3-4F04-A6B7-1ACF84966504}">
                <a16:creationId xmlns:a16="http://schemas.microsoft.com/office/drawing/2010/main" id="{F57913C3-1FD8-4B4B-B246-28A9036FE775}"/>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Launch Site distance to landmarks</a:t>
            </a:r>
            <a:endParaRPr dirty="0" lang="en-US">
              <a:solidFill>
                <a:srgbClr val="0b49cb"/>
              </a:solidFill>
              <a:latin typeface="Abadi"/>
            </a:endParaRPr>
          </a:p>
        </p:txBody>
      </p:sp>
    </p:spTree>
    <p:extLst>
      <p:ext uri="{E1BF14B2-0C9B-4D05-A7C9-5830EBFE1047}">
        <p14:creationId xmlns:p14="http://schemas.microsoft.com/office/powerpoint/2010/main" val="1722854293370"/>
      </p:ext>
    </p:extLst>
  </p:cSld>
  <p:clrMapOvr>
    <a:masterClrMapping/>
  </p:clrMapOvr>
</p:sld>
</file>

<file path=ppt/slides/slide3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8">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D96BD47D-DC1C-4D06-AD52-530635EFE8C8}">
        <p14:creationId xmlns:p14="http://schemas.microsoft.com/office/powerpoint/2010/main" val="1722854293372"/>
      </p:ext>
    </p:extLst>
  </p:cSld>
  <p:clrMapOvr>
    <a:masterClrMapping/>
  </p:clrMapOvr>
</p:sld>
</file>

<file path=ppt/slides/slide3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9">
    <p:bg>
      <p:bgPr>
        <a:blipFill dpi="0" rotWithShape="1">
          <a:blip r:embed="rId2"/>
          <a:stretch>
            <a:fillRect/>
          </a:stretch>
        </a:blipFill>
        <a:effectLst/>
      </p:bgPr>
    </p:bg>
    <p:spTree>
      <p:nvGrpSpPr>
        <p:cNvPr id="1" name=""/>
        <p:cNvGrpSpPr/>
        <p:nvPr/>
      </p:nvGrpSpPr>
      <p:grpSpPr>
        <a:xfrm>
          <a:off x="0" y="0"/>
          <a:ext cx="0" cy="0"/>
          <a:chOff x="0" y="0"/>
          <a:chExt cx="0" cy="0"/>
        </a:xfrm>
      </p:grpSpPr>
      <p:pic>
        <p:nvPicPr>
          <p:cNvPr id="2" name="Content Placeholder 3">
            <a:extLst>
              <a:ext uri="{7D299EC5-C6E2-45E1-872A-3D78052693A0}">
                <a16:creationId xmlns:a16="http://schemas.microsoft.com/office/drawing/2010/main" id="{A91C72D4-6CDE-43A4-A6A6-A70A1C8873BA}"/>
              </a:ext>
            </a:extLst>
          </p:cNvPr>
          <p:cNvPicPr>
            <a:picLocks noChangeAspect="true" noGrp="true"/>
          </p:cNvPicPr>
          <p:nvPr>
            <p:ph/>
          </p:nvPr>
        </p:nvPicPr>
        <p:blipFill>
          <a:blip r:embed="rId3"/>
          <a:stretch>
            <a:fillRect/>
          </a:stretch>
        </p:blipFill>
        <p:spPr>
          <a:xfrm rot="0">
            <a:off x="752019" y="1454290"/>
            <a:ext cx="10687961" cy="4772101"/>
          </a:xfrm>
          <a:prstGeom prst="rect">
            <a:avLst/>
          </a:prstGeom>
          <a:noFill/>
        </p:spPr>
      </p:pic>
      <p:sp>
        <p:nvSpPr>
          <p:cNvPr id="3" name="Slide Number Placeholder 2">
            <a:extLst>
              <a:ext uri="{B1F413D1-D8A5-4A71-980A-BC0EF8D64EA9}">
                <a16:creationId xmlns:a16="http://schemas.microsoft.com/office/drawing/2010/main" id="{C6AD0623-79D6-4820-BF41-0744DBF9F6DB}"/>
              </a:ext>
            </a:extLst>
          </p:cNvPr>
          <p:cNvSpPr>
            <a:spLocks noGrp="true"/>
          </p:cNvSpPr>
          <p:nvPr>
            <p:ph sz="quarter" type="sldNum"/>
          </p:nvPr>
        </p:nvSpPr>
        <p:spPr>
          <a:xfrm rot="0">
            <a:off x="8714773" y="6226392"/>
            <a:ext cx="2743200" cy="401638"/>
          </a:xfrm>
        </p:spPr>
        <p:txBody>
          <a:bodyPr rtlCol="0"/>
          <a:lstStyle/>
          <a:p>
            <a:pPr/>
            <a:fld id="{DA9D628C-F401-4BFF-807B-1E07D3499E76}" type="slidenum"/>
            <a:endParaRPr dirty="0" lang="en-US"/>
          </a:p>
        </p:txBody>
      </p:sp>
      <p:sp>
        <p:nvSpPr>
          <p:cNvPr id="4" name="Title 1">
            <a:extLst>
              <a:ext uri="{DB09D1B2-E5C8-4882-A4F4-337FFD502863}">
                <a16:creationId xmlns:a16="http://schemas.microsoft.com/office/drawing/2010/main" id="{A56C425E-25B1-4E1A-A38F-1E0EC337D498}"/>
              </a:ext>
            </a:extLst>
          </p:cNvPr>
          <p:cNvSpPr txBox="1"/>
          <p:nvPr/>
        </p:nvSpPr>
        <p:spPr>
          <a:xfrm rot="0">
            <a:off x="770011" y="459822"/>
            <a:ext cx="10515600" cy="549049"/>
          </a:xfrm>
          <a:prstGeom prst="rect">
            <a:avLst/>
          </a:prstGeom>
        </p:spPr>
        <p:txBody>
          <a:bodyPr anchor="ctr" bIns="45720" lIns="91440" rIns="91440" rtlCol="0" tIns="45720" vert="horz">
            <a:normAutofit fontScale="6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Pie chart showing the success percentage achieved by each launch site</a:t>
            </a:r>
            <a:endParaRPr dirty="0" lang="en-US">
              <a:solidFill>
                <a:srgbClr val="0b49cb"/>
              </a:solidFill>
              <a:latin typeface="Abadi"/>
            </a:endParaRPr>
          </a:p>
        </p:txBody>
      </p:sp>
    </p:spTree>
    <p:extLst>
      <p:ext uri="{9E3E9729-8F43-40EA-9E33-D52D3C0EE086}">
        <p14:creationId xmlns:p14="http://schemas.microsoft.com/office/powerpoint/2010/main" val="1722854293374"/>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6D9A8F4B-E987-41B9-935B-980A8CDCD22F}">
                <a16:creationId xmlns:a16="http://schemas.microsoft.com/office/drawing/2010/main" id="{AC37CD53-C1B6-4996-AEB3-95C51DD793A6}"/>
              </a:ext>
            </a:extLst>
          </p:cNvPr>
          <p:cNvSpPr>
            <a:spLocks noGrp="true"/>
          </p:cNvSpPr>
          <p:nvPr>
            <p:ph sz="quarter" type="sldNum"/>
          </p:nvPr>
        </p:nvSpPr>
        <p:spPr/>
        <p:txBody>
          <a:bodyPr anchor="ctr" rtlCol="0">
            <a:normAutofit/>
          </a:bodyPr>
          <a:lstStyle/>
          <a:p>
            <a:pPr>
              <a:spcAft>
                <a:spcPts val="600"/>
              </a:spcAft>
            </a:pPr>
            <a:fld id="{7D8D233F-0A36-4BFC-BEBA-A2E56ADB4CF4}" type="slidenum"/>
            <a:endParaRPr dirty="0" lang="en-US"/>
          </a:p>
        </p:txBody>
      </p:sp>
      <p:sp>
        <p:nvSpPr>
          <p:cNvPr id="3" name="Title 1">
            <a:extLst>
              <a:ext uri="{65C84D6C-A311-445C-A6D5-6F9285072701}">
                <a16:creationId xmlns:a16="http://schemas.microsoft.com/office/drawing/2010/main" id="{BF24F982-41F3-412C-A78B-9AAE87E4BD94}"/>
              </a:ext>
            </a:extLst>
          </p:cNvPr>
          <p:cNvSpPr txBox="1"/>
          <p:nvPr/>
        </p:nvSpPr>
        <p:spPr>
          <a:xfrm rot="0">
            <a:off x="828068" y="538649"/>
            <a:ext cx="10530114"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Introduction</a:t>
            </a:r>
            <a:endParaRPr dirty="0" lang="en-US">
              <a:solidFill>
                <a:srgbClr val="0b49cb"/>
              </a:solidFill>
              <a:latin typeface="Abadi"/>
            </a:endParaRPr>
          </a:p>
        </p:txBody>
      </p:sp>
      <p:sp>
        <p:nvSpPr>
          <p:cNvPr id="4" name="Content Placeholder 2">
            <a:extLst>
              <a:ext uri="{E93A180F-B5F5-4121-A8EC-D29A60A66852}">
                <a16:creationId xmlns:a16="http://schemas.microsoft.com/office/drawing/2010/main" id="{E1C9B9EB-C43F-43EA-B4CD-5D7DD9AB2D46}"/>
              </a:ext>
            </a:extLst>
          </p:cNvPr>
          <p:cNvSpPr txBox="1"/>
          <p:nvPr/>
        </p:nvSpPr>
        <p:spPr>
          <a:xfrm rot="0">
            <a:off x="828068" y="1530575"/>
            <a:ext cx="9766360" cy="4494997"/>
          </a:xfrm>
          <a:prstGeom prst="rect">
            <a:avLst/>
          </a:prstGeom>
        </p:spPr>
        <p:txBody>
          <a:bodyPr bIns="45720" lIns="91440" rIns="91440" rtlCol="0" tIns="45720" vert="horz">
            <a:normAutofit/>
          </a:bodyPr>
          <a:lstStyle>
            <a:lvl1pPr algn="l" indent="-228600" lvl="0" marL="228600" rtl="false">
              <a:lnSpc>
                <a:spcPct val="90000"/>
              </a:lnSpc>
              <a:spcBef>
                <a:spcPts val="1000"/>
              </a:spcBef>
              <a:buFont typeface="Arial"/>
              <a:buChar char="•"/>
              <a:defRPr dirty="0" lang="en-US" sz="2800">
                <a:solidFill>
                  <a:srgbClr val="0070c0"/>
                </a:solidFill>
                <a:latin typeface="IBM Plex Mono Text"/>
              </a:defRPr>
            </a:lvl1pPr>
            <a:lvl2pPr algn="l" indent="-228600" lvl="1" marL="685800" rtl="false">
              <a:lnSpc>
                <a:spcPct val="90000"/>
              </a:lnSpc>
              <a:spcBef>
                <a:spcPts val="500"/>
              </a:spcBef>
              <a:buFont typeface="Arial"/>
              <a:buChar char="•"/>
              <a:defRPr dirty="0" lang="en-US" sz="2400">
                <a:solidFill>
                  <a:srgbClr val="0070c0"/>
                </a:solidFill>
                <a:latin typeface="IBM Plex Mono Text"/>
              </a:defRPr>
            </a:lvl2pPr>
            <a:lvl3pPr algn="l" indent="-228600" lvl="2" marL="1143000" rtl="false">
              <a:lnSpc>
                <a:spcPct val="90000"/>
              </a:lnSpc>
              <a:spcBef>
                <a:spcPts val="500"/>
              </a:spcBef>
              <a:buFont typeface="Arial"/>
              <a:buChar char="•"/>
              <a:defRPr dirty="0" lang="en-US" sz="2000">
                <a:solidFill>
                  <a:srgbClr val="0070c0"/>
                </a:solidFill>
                <a:latin typeface="IBM Plex Mono Text"/>
              </a:defRPr>
            </a:lvl3pPr>
            <a:lvl4pPr algn="l" indent="-228600" lvl="3" marL="1600200" rtl="false">
              <a:lnSpc>
                <a:spcPct val="90000"/>
              </a:lnSpc>
              <a:spcBef>
                <a:spcPts val="500"/>
              </a:spcBef>
              <a:buFont typeface="Arial"/>
              <a:buChar char="•"/>
              <a:defRPr dirty="0" lang="en-US" sz="1800">
                <a:solidFill>
                  <a:srgbClr val="0070c0"/>
                </a:solidFill>
                <a:latin typeface="IBM Plex Mono Text"/>
              </a:defRPr>
            </a:lvl4pPr>
            <a:lvl5pPr algn="l" indent="-228600" lvl="4" marL="2057400" rtl="false">
              <a:lnSpc>
                <a:spcPct val="90000"/>
              </a:lnSpc>
              <a:spcBef>
                <a:spcPts val="500"/>
              </a:spcBef>
              <a:buFont typeface="Arial"/>
              <a:buChar char="•"/>
              <a:defRPr dirty="0" lang="en-US" sz="1800">
                <a:solidFill>
                  <a:srgbClr val="0070c0"/>
                </a:solidFill>
                <a:latin typeface="IBM Plex Mono Tex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spcBef>
                <a:spcPts val="1400"/>
              </a:spcBef>
            </a:pPr>
            <a:r>
              <a:rPr dirty="0" lang="en-US" sz="2200">
                <a:solidFill>
                  <a:schemeClr val="accent3">
                    <a:lumMod val="25000"/>
                  </a:schemeClr>
                </a:solidFill>
                <a:latin typeface="Abadi"/>
              </a:rPr>
              <a:t>Project background and context</a:t>
            </a:r>
          </a:p>
          <a:p>
            <a:pPr algn="just" indent="0" lvl="1" marL="457200">
              <a:spcBef>
                <a:spcPts val="1400"/>
              </a:spcBef>
              <a:buNone/>
            </a:pPr>
            <a:r>
              <a:rPr dirty="0" lang="en-US" sz="1800">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dirty="0" lang="en-US" sz="2200">
                <a:solidFill>
                  <a:schemeClr val="accent3">
                    <a:lumMod val="25000"/>
                  </a:schemeClr>
                </a:solidFill>
                <a:latin typeface="Abadi"/>
              </a:rPr>
              <a:t>Problems you want to find answers</a:t>
            </a:r>
          </a:p>
          <a:p>
            <a:pPr lvl="1">
              <a:spcBef>
                <a:spcPts val="1400"/>
              </a:spcBef>
              <a:buChar char="-"/>
            </a:pPr>
            <a:r>
              <a:rPr dirty="0" lang="en-US" sz="1800">
                <a:solidFill>
                  <a:schemeClr val="accent3">
                    <a:lumMod val="25000"/>
                  </a:schemeClr>
                </a:solidFill>
                <a:latin typeface="Abadi"/>
              </a:rPr>
              <a:t>What factors determine if the rocket will land successfully?</a:t>
            </a:r>
          </a:p>
          <a:p>
            <a:pPr lvl="1">
              <a:spcBef>
                <a:spcPts val="1400"/>
              </a:spcBef>
              <a:buChar char="-"/>
            </a:pPr>
            <a:r>
              <a:rPr dirty="0" lang="en-US" sz="1800">
                <a:solidFill>
                  <a:schemeClr val="accent3">
                    <a:lumMod val="25000"/>
                  </a:schemeClr>
                </a:solidFill>
                <a:latin typeface="Abadi"/>
              </a:rPr>
              <a:t>The interaction amongst various features that determine the success rate of a successful landing.</a:t>
            </a:r>
          </a:p>
          <a:p>
            <a:pPr lvl="1">
              <a:spcBef>
                <a:spcPts val="1400"/>
              </a:spcBef>
              <a:buChar char="-"/>
            </a:pPr>
            <a:r>
              <a:rPr dirty="0" lang="en-US" sz="1800">
                <a:solidFill>
                  <a:schemeClr val="accent3">
                    <a:lumMod val="25000"/>
                  </a:schemeClr>
                </a:solidFill>
                <a:latin typeface="Abadi"/>
              </a:rPr>
              <a:t>What operating conditions needs to be in place to ensure a successful landing program.</a:t>
            </a:r>
            <a:endParaRPr dirty="0" lang="en-US" sz="1800">
              <a:solidFill>
                <a:schemeClr val="accent3">
                  <a:lumMod val="25000"/>
                </a:schemeClr>
              </a:solidFill>
              <a:latin typeface="Abadi"/>
            </a:endParaRPr>
          </a:p>
        </p:txBody>
      </p:sp>
    </p:spTree>
    <p:extLst>
      <p:ext uri="{656CC4C7-500B-46DE-A51D-ABD8C4672BFE}">
        <p14:creationId xmlns:p14="http://schemas.microsoft.com/office/powerpoint/2010/main" val="1722854293291"/>
      </p:ext>
    </p:extLst>
  </p:cSld>
  <p:clrMapOvr>
    <a:masterClrMapping/>
  </p:clrMapOvr>
</p:sld>
</file>

<file path=ppt/slides/slide4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0">
    <p:bg>
      <p:bgPr>
        <a:solidFill>
          <a:schemeClr val="bg1"/>
        </a:solidFill>
        <a:effectLst/>
      </p:bgPr>
    </p:bg>
    <p:spTree>
      <p:nvGrpSpPr>
        <p:cNvPr id="1" name=""/>
        <p:cNvGrpSpPr/>
        <p:nvPr/>
      </p:nvGrpSpPr>
      <p:grpSpPr>
        <a:xfrm>
          <a:off x="0" y="0"/>
          <a:ext cx="0" cy="0"/>
          <a:chOff x="0" y="0"/>
          <a:chExt cx="0" cy="0"/>
        </a:xfrm>
      </p:grpSpPr>
      <p:pic>
        <p:nvPicPr>
          <p:cNvPr id="2" name="Content Placeholder 3">
            <a:extLst>
              <a:ext uri="{E6F17BEC-F6CC-41D6-8CD5-E24BC8949138}">
                <a16:creationId xmlns:a16="http://schemas.microsoft.com/office/drawing/2010/main" id="{EDBF38B2-D15D-421B-9088-807135ABD83C}"/>
              </a:ext>
            </a:extLst>
          </p:cNvPr>
          <p:cNvPicPr>
            <a:picLocks noChangeAspect="true" noGrp="true"/>
          </p:cNvPicPr>
          <p:nvPr>
            <p:ph/>
          </p:nvPr>
        </p:nvPicPr>
        <p:blipFill>
          <a:blip r:embed="rId2"/>
          <a:stretch>
            <a:fillRect/>
          </a:stretch>
        </p:blipFill>
        <p:spPr>
          <a:xfrm rot="0">
            <a:off x="2123099" y="1242623"/>
            <a:ext cx="7790782" cy="4440745"/>
          </a:xfrm>
          <a:prstGeom prst="rect">
            <a:avLst/>
          </a:prstGeom>
          <a:noFill/>
        </p:spPr>
      </p:pic>
      <p:sp>
        <p:nvSpPr>
          <p:cNvPr id="3" name="Slide Number Placeholder 2">
            <a:extLst>
              <a:ext uri="{9585C7EF-6051-47DA-BF83-BC98BED5A0EA}">
                <a16:creationId xmlns:a16="http://schemas.microsoft.com/office/drawing/2010/main" id="{51072274-C117-4A5A-897E-5202DDA3D433}"/>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A155CE49-11A6-4B29-9458-B48441135838}" type="slidenum"/>
            <a:endParaRPr dirty="0" lang="en-US" sz="1200">
              <a:solidFill>
                <a:schemeClr val="tx1">
                  <a:tint val="75000"/>
                </a:schemeClr>
              </a:solidFill>
              <a:latin typeface="+mn-lt"/>
            </a:endParaRPr>
          </a:p>
        </p:txBody>
      </p:sp>
      <p:sp>
        <p:nvSpPr>
          <p:cNvPr id="4" name="Title 1">
            <a:extLst>
              <a:ext uri="{7858E639-BBB3-4EAA-9771-319C9BF95F70}">
                <a16:creationId xmlns:a16="http://schemas.microsoft.com/office/drawing/2010/main" id="{1779CD1A-CDA4-4A17-90CA-CC3ED48600CB}"/>
              </a:ext>
            </a:extLst>
          </p:cNvPr>
          <p:cNvSpPr txBox="1"/>
          <p:nvPr/>
        </p:nvSpPr>
        <p:spPr>
          <a:xfrm rot="0">
            <a:off x="1103586" y="727738"/>
            <a:ext cx="10476314" cy="514885"/>
          </a:xfrm>
          <a:prstGeom prst="rect">
            <a:avLst/>
          </a:prstGeom>
        </p:spPr>
        <p:txBody>
          <a:bodyPr anchor="ctr" bIns="45720" lIns="91440" rIns="91440" rtlCol="0" tIns="45720" vert="horz">
            <a:normAutofit fontScale="6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Pie chart showing the Launch site with the highest launch success ratio</a:t>
            </a:r>
          </a:p>
          <a:p>
            <a:pPr/>
            <a:r>
              <a:rPr dirty="0" lang="en-US">
                <a:solidFill>
                  <a:srgbClr val="0b49cb"/>
                </a:solidFill>
                <a:latin typeface="Abadi"/>
              </a:rPr>
              <a:t/>
            </a:r>
            <a:endParaRPr dirty="0" lang="en-US">
              <a:solidFill>
                <a:srgbClr val="0b49cb"/>
              </a:solidFill>
              <a:latin typeface="Abadi"/>
            </a:endParaRPr>
          </a:p>
        </p:txBody>
      </p:sp>
    </p:spTree>
    <p:extLst>
      <p:ext uri="{2F80800C-C49A-45C9-9D36-AE8235AD36F4}">
        <p14:creationId xmlns:p14="http://schemas.microsoft.com/office/powerpoint/2010/main" val="1722854293376"/>
      </p:ext>
    </p:extLst>
  </p:cSld>
  <p:clrMapOvr>
    <a:masterClrMapping/>
  </p:clrMapOvr>
</p:sld>
</file>

<file path=ppt/slides/slide4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1">
    <p:bg>
      <p:bgPr>
        <a:solidFill>
          <a:schemeClr val="bg1"/>
        </a:solidFill>
        <a:effectLst/>
      </p:bgPr>
    </p:bg>
    <p:spTree>
      <p:nvGrpSpPr>
        <p:cNvPr id="1" name=""/>
        <p:cNvGrpSpPr/>
        <p:nvPr/>
      </p:nvGrpSpPr>
      <p:grpSpPr>
        <a:xfrm>
          <a:off x="0" y="0"/>
          <a:ext cx="0" cy="0"/>
          <a:chOff x="0" y="0"/>
          <a:chExt cx="0" cy="0"/>
        </a:xfrm>
      </p:grpSpPr>
      <p:sp>
        <p:nvSpPr>
          <p:cNvPr id="2" name="Title 1">
            <a:extLst>
              <a:ext uri="{9AC2B558-3A6A-46E5-9C02-80056C538195}">
                <a16:creationId xmlns:a16="http://schemas.microsoft.com/office/drawing/2010/main" id="{ADE94CDD-A0FF-43CD-84F5-756EF33B8B54}"/>
              </a:ext>
            </a:extLst>
          </p:cNvPr>
          <p:cNvSpPr txBox="1"/>
          <p:nvPr/>
        </p:nvSpPr>
        <p:spPr>
          <a:xfrm rot="0">
            <a:off x="838199" y="291090"/>
            <a:ext cx="10515599" cy="932688"/>
          </a:xfrm>
          <a:prstGeom prst="rect">
            <a:avLst/>
          </a:prstGeom>
        </p:spPr>
        <p:txBody>
          <a:bodyPr anchor="b"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2500">
                <a:solidFill>
                  <a:srgbClr val="0b49cb"/>
                </a:solidFill>
                <a:latin typeface="Abadi"/>
              </a:rPr>
              <a:t>Scatter plot of Payload vs Launch Outcome for all sites, with different payload selected in the range slider</a:t>
            </a:r>
            <a:endParaRPr dirty="0" lang="en-US" sz="2500">
              <a:solidFill>
                <a:srgbClr val="0b49cb"/>
              </a:solidFill>
              <a:latin typeface="Abadi"/>
            </a:endParaRPr>
          </a:p>
        </p:txBody>
      </p:sp>
      <p:sp>
        <p:nvSpPr>
          <p:cNvPr id="3" name="Rectangle 16">
            <a:extLst>
              <a:ext uri="{5BF6114F-A3EC-49DA-BCDB-22D76425C922}">
                <a16:creationId xmlns:a16="http://schemas.microsoft.com/office/drawing/2010/main" id="{9783E061-26B2-491C-8CE5-14198F3EAFC3}"/>
              </a:ext>
            </a:extLst>
          </p:cNvPr>
          <p:cNvSpPr>
            <a:spLocks noAdjustHandles="true" noChangeArrowheads="true" noChangeAspect="true" noChangeShapeType="true" noGrp="true" noMove="true" noResize="true" noRot="true"/>
          </p:cNvSpPr>
          <p:nvPr/>
        </p:nvSpPr>
        <p:spPr>
          <a:xfrm rot="5400000">
            <a:off x="6032937" y="-6032937"/>
            <a:ext cx="126124" cy="12192000"/>
          </a:xfrm>
          <a:prstGeom prst="rect">
            <a:avLst/>
          </a:prstGeom>
          <a:solidFill>
            <a:srgbClr val="4472c4"/>
          </a:solidFill>
          <a:ln cap="flat" w="12700">
            <a:noFill/>
            <a:prstDash val="solid"/>
            <a:miter lim="800000"/>
          </a:ln>
        </p:spPr>
        <p:txBody>
          <a:bodyPr anchor="ctr" rtlCol="0"/>
          <a:lstStyle/>
          <a:p>
            <a:pPr algn="ctr" indent="0" lvl="0" marL="0" marR="0">
              <a:lnSpc>
                <a:spcPct val="100000"/>
              </a:lnSpc>
              <a:spcBef>
                <a:spcPts val="0"/>
              </a:spcBef>
              <a:spcAft>
                <a:spcPts val="0"/>
              </a:spcAft>
              <a:buNone/>
            </a:pPr>
            <a:r>
              <a:rPr b="0" baseline="0" cap="none" dirty="0" i="0" lang="en-US" spc="0" strike="noStrike" sz="1800" u="none">
                <a:ln>
                  <a:noFill/>
                </a:ln>
                <a:solidFill>
                  <a:srgbClr val="ffffff"/>
                </a:solidFill>
                <a:latin typeface="Calibri"/>
              </a:rPr>
              <a:t/>
            </a:r>
            <a:endParaRPr b="0" baseline="0" cap="none" dirty="0" i="0" lang="en-US" spc="0" strike="noStrike" sz="1800" u="none">
              <a:ln>
                <a:noFill/>
              </a:ln>
              <a:solidFill>
                <a:srgbClr val="ffffff"/>
              </a:solidFill>
              <a:latin typeface="Calibri"/>
            </a:endParaRPr>
          </a:p>
        </p:txBody>
      </p:sp>
      <p:pic>
        <p:nvPicPr>
          <p:cNvPr descr="Graphical user interface, application&#10;&#10;Description automatically generated" id="4" name="Content Placeholder 3">
            <a:extLst>
              <a:ext uri="{972E52AF-2F3C-4592-8F8E-9700BC07E606}">
                <a16:creationId xmlns:a16="http://schemas.microsoft.com/office/drawing/2010/main" id="{6851CEAB-A96E-4231-844F-15E56289E34A}"/>
              </a:ext>
            </a:extLst>
          </p:cNvPr>
          <p:cNvPicPr>
            <a:picLocks noChangeAspect="true" noGrp="true"/>
          </p:cNvPicPr>
          <p:nvPr>
            <p:ph/>
          </p:nvPr>
        </p:nvPicPr>
        <p:blipFill>
          <a:blip r:embed="rId2"/>
          <a:stretch>
            <a:fillRect/>
          </a:stretch>
        </p:blipFill>
        <p:spPr>
          <a:xfrm rot="0">
            <a:off x="838200" y="2191366"/>
            <a:ext cx="10515599" cy="3785614"/>
          </a:xfrm>
          <a:prstGeom prst="rect">
            <a:avLst/>
          </a:prstGeom>
          <a:noFill/>
        </p:spPr>
      </p:pic>
      <p:sp>
        <p:nvSpPr>
          <p:cNvPr id="5" name="Slide Number Placeholder 2">
            <a:extLst>
              <a:ext uri="{F60345B4-DF59-4FA0-97B8-A4ECC213C4F7}">
                <a16:creationId xmlns:a16="http://schemas.microsoft.com/office/drawing/2010/main" id="{0F37202C-F840-4FD9-9CBC-828E25AE1B9A}"/>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8D49D2F1-D870-4F48-8BCB-2BB83B09A154}" type="slidenum"/>
            <a:endParaRPr dirty="0" lang="en-US" sz="1200">
              <a:solidFill>
                <a:schemeClr val="tx1">
                  <a:tint val="75000"/>
                </a:schemeClr>
              </a:solidFill>
              <a:latin typeface="+mn-lt"/>
            </a:endParaRPr>
          </a:p>
        </p:txBody>
      </p:sp>
    </p:spTree>
    <p:extLst>
      <p:ext uri="{0CE48D55-0082-4718-8A74-32F885EE5612}">
        <p14:creationId xmlns:p14="http://schemas.microsoft.com/office/powerpoint/2010/main" val="1722854293378"/>
      </p:ext>
    </p:extLst>
  </p:cSld>
  <p:clrMapOvr>
    <a:masterClrMapping/>
  </p:clrMapOvr>
</p:sld>
</file>

<file path=ppt/slides/slide4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2">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A6F3A7EC-8991-429C-845F-C59F9C3E5E7B}">
        <p14:creationId xmlns:p14="http://schemas.microsoft.com/office/powerpoint/2010/main" val="1722854293380"/>
      </p:ext>
    </p:extLst>
  </p:cSld>
  <p:clrMapOvr>
    <a:masterClrMapping/>
  </p:clrMapOvr>
</p:sld>
</file>

<file path=ppt/slides/slide4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3">
    <p:bg>
      <p:bgPr>
        <a:solidFill>
          <a:schemeClr val="bg1"/>
        </a:solidFill>
        <a:effectLst/>
      </p:bgPr>
    </p:bg>
    <p:spTree>
      <p:nvGrpSpPr>
        <p:cNvPr id="1" name=""/>
        <p:cNvGrpSpPr/>
        <p:nvPr/>
      </p:nvGrpSpPr>
      <p:grpSpPr>
        <a:xfrm>
          <a:off x="0" y="0"/>
          <a:ext cx="0" cy="0"/>
          <a:chOff x="0" y="0"/>
          <a:chExt cx="0" cy="0"/>
        </a:xfrm>
      </p:grpSpPr>
      <p:sp useBgFill="true">
        <p:nvSpPr>
          <p:cNvPr id="2" name="Rectangle 13">
            <a:extLst>
              <a:ext uri="{E1003300-34A1-4B92-BE59-9144C732546E}">
                <a16:creationId xmlns:a16="http://schemas.microsoft.com/office/drawing/2010/main" id="{C64340EB-6B32-424E-8187-297921BE30E2}"/>
              </a:ext>
            </a:extLst>
          </p:cNvPr>
          <p:cNvSpPr>
            <a:spLocks noAdjustHandles="true" noChangeArrowheads="true" noChangeAspect="true" noChangeShapeType="true" noGrp="true" noMove="true" noResize="true" noRot="true"/>
          </p:cNvSpPr>
          <p:nvPr/>
        </p:nvSpPr>
        <p:spPr>
          <a:xfrm rot="0">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useBgFill="true">
        <p:nvSpPr>
          <p:cNvPr id="3" name="Rectangle 15">
            <a:extLst>
              <a:ext uri="{217883E7-1B0B-4095-8A91-4B735020206C}">
                <a16:creationId xmlns:a16="http://schemas.microsoft.com/office/drawing/2010/main" id="{088BDB53-813B-4AAB-A3C4-3674B242C515}"/>
              </a:ext>
            </a:extLst>
          </p:cNvPr>
          <p:cNvSpPr>
            <a:spLocks noAdjustHandles="true" noChangeArrowheads="true" noChangeAspect="true" noChangeShapeType="true" noGrp="true" noMove="true" noResize="true" noRot="true"/>
          </p:cNvSpPr>
          <p:nvPr/>
        </p:nvSpPr>
        <p:spPr>
          <a:xfrm rot="0">
            <a:off x="554415" y="365125"/>
            <a:ext cx="11167447" cy="2089317"/>
          </a:xfrm>
          <a:prstGeom prst="rect">
            <a:avLst/>
          </a:prstGeom>
          <a:ln w="12700">
            <a:solidFill>
              <a:srgbClr val="dedede"/>
            </a:solidFill>
          </a:ln>
          <a:effectLst>
            <a:outerShdw blurRad="50800" dir="2700000" dist="38100">
              <a:schemeClr val="bg2">
                <a:alpha val="50000"/>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indent="0" lvl="0" marL="0" marR="0" rtl="false">
              <a:lnSpc>
                <a:spcPct val="100000"/>
              </a:lnSpc>
              <a:spcBef>
                <a:spcPts val="0"/>
              </a:spcBef>
              <a:spcAft>
                <a:spcPts val="0"/>
              </a:spcAft>
              <a:buNone/>
            </a:pPr>
            <a:r>
              <a:rPr b="0" baseline="0" cap="none" dirty="0" i="0" lang="en-US" spc="0" strike="noStrike" sz="1800" u="none">
                <a:ln>
                  <a:noFill/>
                </a:ln>
                <a:solidFill>
                  <a:srgbClr val="ffffff"/>
                </a:solidFill>
                <a:latin typeface="Calibri"/>
              </a:rPr>
              <a:t/>
            </a:r>
            <a:endParaRPr b="0" baseline="0" cap="none" dirty="0" i="0" lang="en-US" spc="0" strike="noStrike" sz="1800" u="none">
              <a:ln>
                <a:noFill/>
              </a:ln>
              <a:solidFill>
                <a:srgbClr val="ffffff"/>
              </a:solidFill>
              <a:latin typeface="Calibri"/>
            </a:endParaRPr>
          </a:p>
        </p:txBody>
      </p:sp>
      <p:sp>
        <p:nvSpPr>
          <p:cNvPr id="4" name="Title 1">
            <a:extLst>
              <a:ext uri="{844CAF35-6CBF-4832-84AE-B939BAEDEDC4}">
                <a16:creationId xmlns:a16="http://schemas.microsoft.com/office/drawing/2010/main" id="{7DF1DC69-61F6-4B46-A044-28B7366AD2C6}"/>
              </a:ext>
            </a:extLst>
          </p:cNvPr>
          <p:cNvSpPr txBox="1"/>
          <p:nvPr/>
        </p:nvSpPr>
        <p:spPr>
          <a:xfrm rot="0">
            <a:off x="1046746" y="586822"/>
            <a:ext cx="3560252" cy="1645919"/>
          </a:xfrm>
          <a:prstGeom prst="rect">
            <a:avLst/>
          </a:prstGeom>
        </p:spPr>
        <p:txBody>
          <a:bodyPr anchor="ctr" bIns="45720" lIns="91440" rIns="91440" rtlCol="0" tIns="45720" vert="horz">
            <a:normAutofit/>
          </a:bodyPr>
          <a:lstStyle>
            <a:lvl1pPr algn="l" lvl="0" rtl="false">
              <a:lnSpc>
                <a:spcPct val="90000"/>
              </a:lnSpc>
              <a:spcBef>
                <a:spcPct val="0"/>
              </a:spcBef>
              <a:buNone/>
              <a:defRPr dirty="0" lang="en-US" sz="4000">
                <a:solidFill>
                  <a:srgbClr val="005493"/>
                </a:solidFill>
                <a:latin typeface="IBM Plex Mono-demi_bold"/>
              </a:defRPr>
            </a:lvl1pPr>
          </a:lstStyle>
          <a:p>
            <a:pPr>
              <a:spcAft>
                <a:spcPts val="600"/>
              </a:spcAft>
            </a:pPr>
            <a:r>
              <a:rPr dirty="0" lang="en-US" sz="3700">
                <a:solidFill>
                  <a:srgbClr val="0b49cb"/>
                </a:solidFill>
                <a:latin typeface="Abadi"/>
              </a:rPr>
              <a:t>Classification Accuracy</a:t>
            </a:r>
            <a:endParaRPr dirty="0" lang="en-US" sz="3700">
              <a:solidFill>
                <a:srgbClr val="0b49cb"/>
              </a:solidFill>
              <a:latin typeface="Abadi"/>
            </a:endParaRPr>
          </a:p>
        </p:txBody>
      </p:sp>
      <p:sp>
        <p:nvSpPr>
          <p:cNvPr id="5" name="Rectangle 17">
            <a:extLst>
              <a:ext uri="{F97D3657-7D0D-491E-9208-E2B945C169AE}">
                <a16:creationId xmlns:a16="http://schemas.microsoft.com/office/drawing/2010/main" id="{887C54B1-B699-4680-BB54-19D21DFD7D22}"/>
              </a:ext>
            </a:extLst>
          </p:cNvPr>
          <p:cNvSpPr>
            <a:spLocks noAdjustHandles="true" noChangeArrowheads="true" noChangeAspect="true" noChangeShapeType="true" noGrp="true" noMove="true" noResize="true" noRot="true"/>
          </p:cNvSpPr>
          <p:nvPr/>
        </p:nvSpPr>
        <p:spPr>
          <a:xfrm rot="0">
            <a:off x="490408" y="1057739"/>
            <a:ext cx="128016" cy="7040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solidFill>
                  <a:srgbClr val="ffffff"/>
                </a:solidFill>
                <a:latin typeface="Calibri"/>
              </a:rPr>
              <a:t/>
            </a:r>
            <a:endParaRPr dirty="0" lang="en-US">
              <a:solidFill>
                <a:srgbClr val="ffffff"/>
              </a:solidFill>
              <a:latin typeface="Calibri"/>
            </a:endParaRPr>
          </a:p>
        </p:txBody>
      </p:sp>
      <p:sp>
        <p:nvSpPr>
          <p:cNvPr id="6" name="Rectangle 19">
            <a:extLst>
              <a:ext uri="{C9398CB2-97E0-42E1-8C48-CA69BF2F7F49}">
                <a16:creationId xmlns:a16="http://schemas.microsoft.com/office/drawing/2010/main" id="{F19618D5-2CD0-4C51-A13D-3C53C55196B0}"/>
              </a:ext>
            </a:extLst>
          </p:cNvPr>
          <p:cNvSpPr>
            <a:spLocks noAdjustHandles="true" noChangeArrowheads="true" noChangeAspect="true" noChangeShapeType="true" noGrp="true" noMove="true" noResize="true" noRot="true"/>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solidFill>
                  <a:srgbClr val="ffffff"/>
                </a:solidFill>
                <a:latin typeface="Calibri"/>
              </a:rPr>
              <a:t/>
            </a:r>
            <a:endParaRPr dirty="0" lang="en-US">
              <a:solidFill>
                <a:srgbClr val="ffffff"/>
              </a:solidFill>
              <a:latin typeface="Calibri"/>
            </a:endParaRPr>
          </a:p>
        </p:txBody>
      </p:sp>
      <p:sp>
        <p:nvSpPr>
          <p:cNvPr id="7" name="Content Placeholder 4">
            <a:extLst>
              <a:ext uri="{4D0493C5-15D8-4558-8617-ACB32D9D6DAB}">
                <a16:creationId xmlns:a16="http://schemas.microsoft.com/office/drawing/2010/main" id="{0818182F-4B95-417F-AC52-AC91A14FFBEE}"/>
              </a:ext>
            </a:extLst>
          </p:cNvPr>
          <p:cNvSpPr>
            <a:spLocks noGrp="true"/>
          </p:cNvSpPr>
          <p:nvPr>
            <p:ph type="body"/>
          </p:nvPr>
        </p:nvSpPr>
        <p:spPr>
          <a:xfrm rot="0">
            <a:off x="5351164" y="586822"/>
            <a:ext cx="6002636" cy="1645919"/>
          </a:xfrm>
          <a:prstGeom prst="rect">
            <a:avLst/>
          </a:prstGeom>
        </p:spPr>
        <p:txBody>
          <a:bodyPr anchor="ctr" bIns="45720" lIns="91440" rIns="91440" rtlCol="0" tIns="45720" vert="horz">
            <a:normAutofit/>
          </a:bodyPr>
          <a:lstStyle/>
          <a:p>
            <a:pPr>
              <a:spcBef>
                <a:spcPts val="1400"/>
              </a:spcBef>
            </a:pPr>
            <a:r>
              <a:rPr dirty="0" lang="en-US" sz="2200">
                <a:latin typeface="Abadi"/>
              </a:rPr>
              <a:t>The decision tree classifier is the model with the highest classification accuracy</a:t>
            </a:r>
          </a:p>
          <a:p>
            <a:pPr>
              <a:spcBef>
                <a:spcPts val="1400"/>
              </a:spcBef>
            </a:pPr>
            <a:r>
              <a:rPr dirty="0" lang="en-US" sz="1800"/>
              <a:t/>
            </a:r>
            <a:endParaRPr dirty="0" lang="en-US" sz="1800"/>
          </a:p>
        </p:txBody>
      </p:sp>
      <p:pic>
        <p:nvPicPr>
          <p:cNvPr id="8" name="Picture 2">
            <a:extLst>
              <a:ext uri="{0DA09C13-88F5-4116-9BA3-8FE3A2B1B5B3}">
                <a16:creationId xmlns:a16="http://schemas.microsoft.com/office/drawing/2010/main" id="{4223F9E8-5314-4AD2-B669-4BE1C719CCC1}"/>
              </a:ext>
            </a:extLst>
          </p:cNvPr>
          <p:cNvPicPr>
            <a:picLocks noChangeAspect="true"/>
          </p:cNvPicPr>
          <p:nvPr/>
        </p:nvPicPr>
        <p:blipFill>
          <a:blip r:embed="rId2"/>
          <a:stretch>
            <a:fillRect/>
          </a:stretch>
        </p:blipFill>
        <p:spPr>
          <a:xfrm rot="0">
            <a:off x="557784" y="2815221"/>
            <a:ext cx="11164824" cy="3321534"/>
          </a:xfrm>
          <a:prstGeom prst="rect">
            <a:avLst/>
          </a:prstGeom>
          <a:noFill/>
        </p:spPr>
      </p:pic>
      <p:sp>
        <p:nvSpPr>
          <p:cNvPr id="9" name="Slide Number Placeholder 3">
            <a:extLst>
              <a:ext uri="{2FE21D29-48C9-43CD-A486-0DFB9C823B8A}">
                <a16:creationId xmlns:a16="http://schemas.microsoft.com/office/drawing/2010/main" id="{580E7927-7A14-4574-AAC3-892E68DB09EA}"/>
              </a:ext>
            </a:extLst>
          </p:cNvPr>
          <p:cNvSpPr>
            <a:spLocks noGrp="true"/>
          </p:cNvSpPr>
          <p:nvPr>
            <p:ph sz="quarter" type="sldNum"/>
          </p:nvPr>
        </p:nvSpPr>
        <p:spPr>
          <a:xfrm rot="0">
            <a:off x="8610600" y="6356350"/>
            <a:ext cx="2743200" cy="365125"/>
          </a:xfrm>
        </p:spPr>
        <p:txBody>
          <a:bodyPr anchor="ctr" bIns="45720" lIns="91440" rIns="91440" rtlCol="0" tIns="45720" vert="horz">
            <a:normAutofit/>
          </a:bodyPr>
          <a:lstStyle/>
          <a:p>
            <a:pPr>
              <a:spcAft>
                <a:spcPts val="600"/>
              </a:spcAft>
            </a:pPr>
            <a:fld id="{935892FB-D199-4578-8FD6-8C03FE3BBD6C}" type="slidenum"/>
            <a:endParaRPr dirty="0" lang="en-US" sz="1200">
              <a:solidFill>
                <a:schemeClr val="tx1">
                  <a:lumMod val="50000"/>
                  <a:lumOff val="50000"/>
                </a:schemeClr>
              </a:solidFill>
              <a:latin typeface="+mn-lt"/>
            </a:endParaRPr>
          </a:p>
        </p:txBody>
      </p:sp>
    </p:spTree>
    <p:extLst>
      <p:ext uri="{5BE84AA7-93DD-4AE8-A074-37F29FC81D51}">
        <p14:creationId xmlns:p14="http://schemas.microsoft.com/office/powerpoint/2010/main" val="1722854293382"/>
      </p:ext>
    </p:extLst>
  </p:cSld>
  <p:clrMapOvr>
    <a:masterClrMapping/>
  </p:clrMapOvr>
</p:sld>
</file>

<file path=ppt/slides/slide4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4">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DC985346-DDB7-406F-92D8-AB70001A37F5}">
                <a16:creationId xmlns:a16="http://schemas.microsoft.com/office/drawing/2010/main" id="{3753DCAE-5089-4BD2-885A-DDA62583AB25}"/>
              </a:ext>
            </a:extLst>
          </p:cNvPr>
          <p:cNvSpPr>
            <a:spLocks noGrp="true"/>
          </p:cNvSpPr>
          <p:nvPr>
            <p:ph sz="quarter" type="sldNum"/>
          </p:nvPr>
        </p:nvSpPr>
        <p:spPr/>
        <p:txBody>
          <a:bodyPr rtlCol="0"/>
          <a:lstStyle/>
          <a:p>
            <a:pPr/>
            <a:fld id="{2BAAC6B0-8EE4-4B68-A992-62C22954371B}" type="slidenum"/>
            <a:endParaRPr dirty="0" lang="en-US"/>
          </a:p>
        </p:txBody>
      </p:sp>
      <p:sp>
        <p:nvSpPr>
          <p:cNvPr id="3" name="Content Placeholder 4">
            <a:extLst>
              <a:ext uri="{45D9AD91-3AE2-4553-B1E7-1A14893607D3}">
                <a16:creationId xmlns:a16="http://schemas.microsoft.com/office/drawing/2010/main" id="{A93110E5-A681-42D6-BE84-DA9518691D8D}"/>
              </a:ext>
            </a:extLst>
          </p:cNvPr>
          <p:cNvSpPr>
            <a:spLocks noGrp="true"/>
          </p:cNvSpPr>
          <p:nvPr>
            <p:ph type="body"/>
          </p:nvPr>
        </p:nvSpPr>
        <p:spPr>
          <a:xfrm rot="0">
            <a:off x="770011" y="2057400"/>
            <a:ext cx="5791562" cy="3811587"/>
          </a:xfrm>
          <a:prstGeom prst="rect">
            <a:avLst/>
          </a:prstGeom>
        </p:spPr>
        <p:txBody>
          <a:bodyPr rtlCol="0">
            <a:normAutofit/>
          </a:bodyPr>
          <a:lstStyle/>
          <a:p>
            <a:pPr>
              <a:lnSpc>
                <a:spcPct val="100000"/>
              </a:lnSpc>
              <a:spcBef>
                <a:spcPts val="1400"/>
              </a:spcBef>
            </a:pPr>
            <a:r>
              <a:rPr dirty="0" lang="en-US" sz="2200">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dirty="0" lang="en-US" sz="2200">
              <a:solidFill>
                <a:schemeClr val="accent3">
                  <a:lumMod val="25000"/>
                </a:schemeClr>
              </a:solidFill>
              <a:latin typeface="Abadi"/>
            </a:endParaRPr>
          </a:p>
        </p:txBody>
      </p:sp>
      <p:sp>
        <p:nvSpPr>
          <p:cNvPr id="4" name="Title 1">
            <a:extLst>
              <a:ext uri="{6C27612F-8A9B-4CBA-8693-AA58AA16C4F0}">
                <a16:creationId xmlns:a16="http://schemas.microsoft.com/office/drawing/2010/main" id="{10B35BBB-B352-4824-B3AC-60C0DA7ABD71}"/>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Confusion Matrix</a:t>
            </a:r>
            <a:endParaRPr dirty="0" lang="en-US">
              <a:solidFill>
                <a:srgbClr val="0b49cb"/>
              </a:solidFill>
              <a:latin typeface="Abadi"/>
            </a:endParaRPr>
          </a:p>
        </p:txBody>
      </p:sp>
      <p:pic>
        <p:nvPicPr>
          <p:cNvPr id="5" name="Picture 2">
            <a:extLst>
              <a:ext uri="{739A41C4-8FD9-4D4D-A530-2DF7D6F8AE04}">
                <a16:creationId xmlns:a16="http://schemas.microsoft.com/office/drawing/2010/main" id="{6893F885-65BA-433C-8D76-21F77D776F66}"/>
              </a:ext>
            </a:extLst>
          </p:cNvPr>
          <p:cNvPicPr>
            <a:picLocks noChangeAspect="true"/>
          </p:cNvPicPr>
          <p:nvPr/>
        </p:nvPicPr>
        <p:blipFill>
          <a:blip r:embed="rId3"/>
          <a:stretch>
            <a:fillRect/>
          </a:stretch>
        </p:blipFill>
        <p:spPr>
          <a:xfrm rot="0">
            <a:off x="6561574" y="1880339"/>
            <a:ext cx="4281910" cy="3097320"/>
          </a:xfrm>
          <a:prstGeom prst="rect">
            <a:avLst/>
          </a:prstGeom>
          <a:noFill/>
        </p:spPr>
      </p:pic>
    </p:spTree>
    <p:extLst>
      <p:ext uri="{A93EA699-092E-4290-BBAE-CFD2C306FF24}">
        <p14:creationId xmlns:p14="http://schemas.microsoft.com/office/powerpoint/2010/main" val="1722854293384"/>
      </p:ext>
    </p:extLst>
  </p:cSld>
  <p:clrMapOvr>
    <a:masterClrMapping/>
  </p:clrMapOvr>
</p:sld>
</file>

<file path=ppt/slides/slide4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5">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AE62D85C-A7E1-4456-AB48-F30BAA7C1596}">
                <a16:creationId xmlns:a16="http://schemas.microsoft.com/office/drawing/2010/main" id="{D06F1E77-E047-47AE-AFB4-2A039FA9C506}"/>
              </a:ext>
            </a:extLst>
          </p:cNvPr>
          <p:cNvSpPr>
            <a:spLocks noGrp="true"/>
          </p:cNvSpPr>
          <p:nvPr>
            <p:ph sz="quarter" type="sldNum"/>
          </p:nvPr>
        </p:nvSpPr>
        <p:spPr/>
        <p:txBody>
          <a:bodyPr rtlCol="0"/>
          <a:lstStyle/>
          <a:p>
            <a:pPr/>
            <a:fld id="{E74169D1-0112-406D-B66C-F776DE67FD7E}" type="slidenum"/>
            <a:endParaRPr dirty="0" lang="en-US"/>
          </a:p>
        </p:txBody>
      </p:sp>
      <p:sp>
        <p:nvSpPr>
          <p:cNvPr id="3" name="Content Placeholder 3">
            <a:extLst>
              <a:ext uri="{4DD5DBE6-11C9-4883-9FBF-5E313B3DBC65}">
                <a16:creationId xmlns:a16="http://schemas.microsoft.com/office/drawing/2010/main" id="{D2E4C333-7512-42ED-BA07-F54E0B3E257D}"/>
              </a:ext>
            </a:extLst>
          </p:cNvPr>
          <p:cNvSpPr>
            <a:spLocks noGrp="true"/>
          </p:cNvSpPr>
          <p:nvPr>
            <p:ph/>
          </p:nvPr>
        </p:nvSpPr>
        <p:spPr>
          <a:xfrm rot="0">
            <a:off x="770011" y="1507254"/>
            <a:ext cx="10515600" cy="4518320"/>
          </a:xfrm>
          <a:prstGeom prst="rect">
            <a:avLst/>
          </a:prstGeom>
        </p:spPr>
        <p:txBody>
          <a:bodyPr rtlCol="0">
            <a:normAutofit/>
          </a:bodyPr>
          <a:lstStyle/>
          <a:p>
            <a:pPr indent="0" marL="0">
              <a:lnSpc>
                <a:spcPct val="100000"/>
              </a:lnSpc>
              <a:spcBef>
                <a:spcPts val="1400"/>
              </a:spcBef>
              <a:buNone/>
            </a:pPr>
            <a:r>
              <a:rPr dirty="0" lang="en-US" sz="2200">
                <a:solidFill>
                  <a:schemeClr val="accent3">
                    <a:lumMod val="25000"/>
                  </a:schemeClr>
                </a:solidFill>
                <a:latin typeface="Abadi"/>
              </a:rPr>
              <a:t>We can conclude that:</a:t>
            </a:r>
          </a:p>
          <a:p>
            <a:pPr>
              <a:lnSpc>
                <a:spcPct val="100000"/>
              </a:lnSpc>
              <a:spcBef>
                <a:spcPts val="1400"/>
              </a:spcBef>
            </a:pPr>
            <a:r>
              <a:rPr dirty="0" lang="en-US" sz="2200">
                <a:solidFill>
                  <a:schemeClr val="accent3">
                    <a:lumMod val="25000"/>
                  </a:schemeClr>
                </a:solidFill>
                <a:latin typeface="Abadi"/>
              </a:rPr>
              <a:t>The larger the flight amount at a launch site, the greater the success rate at a launch site.</a:t>
            </a:r>
          </a:p>
          <a:p>
            <a:pPr>
              <a:lnSpc>
                <a:spcPct val="100000"/>
              </a:lnSpc>
              <a:spcBef>
                <a:spcPts val="1400"/>
              </a:spcBef>
            </a:pPr>
            <a:r>
              <a:rPr dirty="0" lang="en-US" sz="2200">
                <a:latin typeface="Abadi"/>
              </a:rPr>
              <a:t>Launch success rate started to increase in 2013 till 2020.</a:t>
            </a:r>
          </a:p>
          <a:p>
            <a:pPr>
              <a:lnSpc>
                <a:spcPct val="100000"/>
              </a:lnSpc>
              <a:spcBef>
                <a:spcPts val="1400"/>
              </a:spcBef>
            </a:pPr>
            <a:r>
              <a:rPr dirty="0" lang="en-US" sz="2200">
                <a:solidFill>
                  <a:schemeClr val="accent3">
                    <a:lumMod val="25000"/>
                  </a:schemeClr>
                </a:solidFill>
                <a:latin typeface="Abadi"/>
              </a:rPr>
              <a:t>Orbits </a:t>
            </a:r>
            <a:r>
              <a:rPr dirty="0" lang="en-US" sz="2200">
                <a:latin typeface="Abadi"/>
              </a:rPr>
              <a:t>ES-L1, GEO, HEO, </a:t>
            </a:r>
            <a:r>
              <a:rPr dirty="0" err="1" lang="en-US" sz="2200">
                <a:latin typeface="Abadi"/>
              </a:rPr>
              <a:t>SSO</a:t>
            </a:r>
            <a:r>
              <a:rPr dirty="0" lang="en-US" sz="2200">
                <a:latin typeface="Abadi"/>
              </a:rPr>
              <a:t>, </a:t>
            </a:r>
            <a:r>
              <a:rPr dirty="0" err="1" lang="en-US" sz="2200">
                <a:latin typeface="Abadi"/>
              </a:rPr>
              <a:t>VLEO</a:t>
            </a:r>
            <a:r>
              <a:rPr dirty="0" lang="en-US" sz="2200">
                <a:latin typeface="Abadi"/>
              </a:rPr>
              <a:t> had the most success rate.</a:t>
            </a:r>
          </a:p>
          <a:p>
            <a:pPr>
              <a:lnSpc>
                <a:spcPct val="100000"/>
              </a:lnSpc>
              <a:spcBef>
                <a:spcPts val="1400"/>
              </a:spcBef>
            </a:pPr>
            <a:r>
              <a:rPr dirty="0" err="1" lang="en-US" sz="2200">
                <a:solidFill>
                  <a:schemeClr val="accent3">
                    <a:lumMod val="25000"/>
                  </a:schemeClr>
                </a:solidFill>
                <a:latin typeface="Abadi"/>
              </a:rPr>
              <a:t>KSC</a:t>
            </a:r>
            <a:r>
              <a:rPr dirty="0" lang="en-US" sz="2200">
                <a:solidFill>
                  <a:schemeClr val="accent3">
                    <a:lumMod val="25000"/>
                  </a:schemeClr>
                </a:solidFill>
                <a:latin typeface="Abadi"/>
              </a:rPr>
              <a:t> LC-39A had the most successful launches of any sites.</a:t>
            </a:r>
          </a:p>
          <a:p>
            <a:pPr>
              <a:lnSpc>
                <a:spcPct val="100000"/>
              </a:lnSpc>
              <a:spcBef>
                <a:spcPts val="1400"/>
              </a:spcBef>
            </a:pPr>
            <a:r>
              <a:rPr dirty="0" lang="en-US" sz="2200">
                <a:solidFill>
                  <a:schemeClr val="accent3">
                    <a:lumMod val="25000"/>
                  </a:schemeClr>
                </a:solidFill>
                <a:latin typeface="Abadi"/>
              </a:rPr>
              <a:t>The Decision tree classifier is the best machine learning algorithm for this task.</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E8F6F1A2-8A6C-43F8-86FA-955FC73586F3}">
                <a16:creationId xmlns:a16="http://schemas.microsoft.com/office/drawing/2010/main" id="{C40A50D5-D46B-49C2-8218-F655A844EFDC}"/>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Conclusions</a:t>
            </a:r>
            <a:endParaRPr dirty="0" lang="en-US">
              <a:solidFill>
                <a:srgbClr val="0b49cb"/>
              </a:solidFill>
              <a:latin typeface="Abadi"/>
            </a:endParaRPr>
          </a:p>
        </p:txBody>
      </p:sp>
    </p:spTree>
    <p:extLst>
      <p:ext uri="{00969A2D-0E9F-40F4-B00B-0C28B36AF264}">
        <p14:creationId xmlns:p14="http://schemas.microsoft.com/office/powerpoint/2010/main" val="1722854293387"/>
      </p:ext>
    </p:extLst>
  </p:cSld>
  <p:clrMapOvr>
    <a:masterClrMapping/>
  </p:clrMapOvr>
</p:sld>
</file>

<file path=ppt/slides/slide4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6">
    <p:bg>
      <p:bgPr>
        <a:blipFill dpi="0" rotWithShape="1">
          <a:blip r:embed="rId2"/>
          <a:stretch>
            <a:fillRect/>
          </a:stretch>
        </a:blipFill>
        <a:effectLst/>
      </p:bgPr>
    </p:bg>
    <p:spTree>
      <p:nvGrpSpPr>
        <p:cNvPr id="1" name=""/>
        <p:cNvGrpSpPr/>
        <p:nvPr/>
      </p:nvGrpSpPr>
      <p:grpSpPr>
        <a:xfrm>
          <a:off x="0" y="0"/>
          <a:ext cx="0" cy="0"/>
          <a:chOff x="0" y="0"/>
          <a:chExt cx="0" cy="0"/>
        </a:xfrm>
      </p:grpSpPr>
    </p:spTree>
    <p:extLst>
      <p:ext uri="{2D1D0F41-7FCC-450B-89E5-AD5289451764}">
        <p14:creationId xmlns:p14="http://schemas.microsoft.com/office/powerpoint/2010/main" val="1722854293389"/>
      </p:ext>
    </p:extLst>
  </p:cSld>
  <p:clrMapOvr>
    <a:masterClrMapping/>
  </p:clrMapOvr>
  <p:transition spd="slow">
    <p:push dir="u"/>
  </p:transition>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3149F572-8812-4145-B86E-88DC7B77D46A}">
                <a16:creationId xmlns:a16="http://schemas.microsoft.com/office/drawing/2010/main" id="{E871C34C-7339-4DDD-9C5B-BEA2D86CEABE}"/>
              </a:ext>
            </a:extLst>
          </p:cNvPr>
          <p:cNvSpPr>
            <a:spLocks noGrp="true"/>
          </p:cNvSpPr>
          <p:nvPr>
            <p:ph idx="12" sz="quarter" type="sldNum"/>
          </p:nvPr>
        </p:nvSpPr>
        <p:spPr>
          <a:xfrm rot="0">
            <a:off x="9448800" y="6356350"/>
            <a:ext cx="2743200" cy="365125"/>
          </a:xfrm>
        </p:spPr>
        <p:txBody>
          <a:bodyPr rtlCol="0"/>
          <a:lstStyle/>
          <a:p>
            <a:pPr/>
            <a:fld id="{2296FDE1-D3B8-4027-9869-EF516C23866D}" type="slidenum"/>
            <a:endParaRPr dirty="0" lang="en-US"/>
          </a:p>
        </p:txBody>
      </p:sp>
    </p:spTree>
    <p:extLst>
      <p:ext uri="{528E1CD5-581E-4887-83E0-FF9FD749B11D}">
        <p14:creationId xmlns:p14="http://schemas.microsoft.com/office/powerpoint/2010/main" val="1722854293293"/>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2BA1301-A431-4A50-9B3B-B910C86FC550}">
                <a16:creationId xmlns:a16="http://schemas.microsoft.com/office/drawing/2010/main" id="{04DDFA69-4CAC-4A6F-939E-0183A88112C1}"/>
              </a:ext>
            </a:extLst>
          </p:cNvPr>
          <p:cNvSpPr>
            <a:spLocks noGrp="true"/>
          </p:cNvSpPr>
          <p:nvPr>
            <p:ph sz="quarter" type="sldNum"/>
          </p:nvPr>
        </p:nvSpPr>
        <p:spPr/>
        <p:txBody>
          <a:bodyPr rtlCol="0"/>
          <a:lstStyle/>
          <a:p>
            <a:pPr/>
            <a:fld id="{933D1D65-CD4C-424E-AC10-AD37EFF61601}" type="slidenum"/>
            <a:endParaRPr dirty="0" lang="en-US"/>
          </a:p>
        </p:txBody>
      </p:sp>
      <p:sp>
        <p:nvSpPr>
          <p:cNvPr id="3" name="Content Placeholder 2">
            <a:extLst>
              <a:ext uri="{99896586-A9AA-41C6-B391-B1B4FAB212D5}">
                <a16:creationId xmlns:a16="http://schemas.microsoft.com/office/drawing/2010/main" id="{F76470CB-6282-4E84-AC3B-CE1A974252D0}"/>
              </a:ext>
            </a:extLst>
          </p:cNvPr>
          <p:cNvSpPr txBox="1"/>
          <p:nvPr/>
        </p:nvSpPr>
        <p:spPr>
          <a:xfrm rot="0">
            <a:off x="770011" y="1580808"/>
            <a:ext cx="10104817" cy="5211877"/>
          </a:xfrm>
          <a:prstGeom prst="rect">
            <a:avLst/>
          </a:prstGeom>
        </p:spPr>
        <p:txBody>
          <a:bodyPr anchor="t" bIns="45720" lIns="91440" rIns="91440" rtlCol="0" tIns="45720">
            <a:normAutofit fontScale="25000" lnSpcReduction="20000"/>
          </a:bodyPr>
          <a:lstStyle>
            <a:lvl1pPr algn="l" indent="-228600" lvl="0" marL="228600" rtl="false">
              <a:lnSpc>
                <a:spcPct val="90000"/>
              </a:lnSpc>
              <a:spcBef>
                <a:spcPts val="1000"/>
              </a:spcBef>
              <a:buFont typeface="Arial"/>
              <a:buChar char="•"/>
              <a:defRPr dirty="0" lang="en-US" sz="2800">
                <a:solidFill>
                  <a:srgbClr val="0070c0"/>
                </a:solidFill>
                <a:latin typeface="IBM Plex Mono Text"/>
              </a:defRPr>
            </a:lvl1pPr>
            <a:lvl2pPr algn="l" indent="-228600" lvl="1" marL="685800" rtl="false">
              <a:lnSpc>
                <a:spcPct val="90000"/>
              </a:lnSpc>
              <a:spcBef>
                <a:spcPts val="500"/>
              </a:spcBef>
              <a:buFont typeface="Arial"/>
              <a:buChar char="•"/>
              <a:defRPr dirty="0" lang="en-US" sz="2400">
                <a:solidFill>
                  <a:srgbClr val="0070c0"/>
                </a:solidFill>
                <a:latin typeface="IBM Plex Mono Text"/>
              </a:defRPr>
            </a:lvl2pPr>
            <a:lvl3pPr algn="l" indent="-228600" lvl="2" marL="1143000" rtl="false">
              <a:lnSpc>
                <a:spcPct val="90000"/>
              </a:lnSpc>
              <a:spcBef>
                <a:spcPts val="500"/>
              </a:spcBef>
              <a:buFont typeface="Arial"/>
              <a:buChar char="•"/>
              <a:defRPr dirty="0" lang="en-US" sz="2000">
                <a:solidFill>
                  <a:srgbClr val="0070c0"/>
                </a:solidFill>
                <a:latin typeface="IBM Plex Mono Text"/>
              </a:defRPr>
            </a:lvl3pPr>
            <a:lvl4pPr algn="l" indent="-228600" lvl="3" marL="1600200" rtl="false">
              <a:lnSpc>
                <a:spcPct val="90000"/>
              </a:lnSpc>
              <a:spcBef>
                <a:spcPts val="500"/>
              </a:spcBef>
              <a:buFont typeface="Arial"/>
              <a:buChar char="•"/>
              <a:defRPr dirty="0" lang="en-US" sz="1800">
                <a:solidFill>
                  <a:srgbClr val="0070c0"/>
                </a:solidFill>
                <a:latin typeface="IBM Plex Mono Text"/>
              </a:defRPr>
            </a:lvl4pPr>
            <a:lvl5pPr algn="l" indent="-228600" lvl="4" marL="2057400" rtl="false">
              <a:lnSpc>
                <a:spcPct val="90000"/>
              </a:lnSpc>
              <a:spcBef>
                <a:spcPts val="500"/>
              </a:spcBef>
              <a:buFont typeface="Arial"/>
              <a:buChar char="•"/>
              <a:defRPr dirty="0" lang="en-US" sz="1800">
                <a:solidFill>
                  <a:srgbClr val="0070c0"/>
                </a:solidFill>
                <a:latin typeface="IBM Plex Mono Tex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indent="0" marL="0">
              <a:lnSpc>
                <a:spcPct val="120000"/>
              </a:lnSpc>
              <a:spcBef>
                <a:spcPts val="1400"/>
              </a:spcBef>
              <a:buNone/>
            </a:pPr>
            <a:r>
              <a:rPr dirty="0" lang="en-US" sz="8800">
                <a:solidFill>
                  <a:srgbClr val="0b49cb"/>
                </a:solidFill>
                <a:latin typeface="Abadi"/>
              </a:rPr>
              <a:t>Executive Summary</a:t>
            </a:r>
          </a:p>
          <a:p>
            <a:pPr>
              <a:lnSpc>
                <a:spcPct val="120000"/>
              </a:lnSpc>
              <a:spcBef>
                <a:spcPts val="1400"/>
              </a:spcBef>
            </a:pPr>
            <a:r>
              <a:rPr dirty="0" lang="en-US" sz="8800">
                <a:solidFill>
                  <a:schemeClr val="accent3">
                    <a:lumMod val="25000"/>
                  </a:schemeClr>
                </a:solidFill>
                <a:latin typeface="Abadi"/>
              </a:rPr>
              <a:t>Data collection methodology:</a:t>
            </a:r>
          </a:p>
          <a:p>
            <a:pPr lvl="1">
              <a:lnSpc>
                <a:spcPct val="120000"/>
              </a:lnSpc>
              <a:spcBef>
                <a:spcPts val="1400"/>
              </a:spcBef>
            </a:pPr>
            <a:r>
              <a:rPr dirty="0" lang="en-US" sz="7600">
                <a:solidFill>
                  <a:schemeClr val="bg2">
                    <a:lumMod val="50000"/>
                  </a:schemeClr>
                </a:solidFill>
                <a:latin typeface="Abadi"/>
              </a:rPr>
              <a:t>Data was collected using SpaceX API and web scraping from Wikipedia. </a:t>
            </a:r>
          </a:p>
          <a:p>
            <a:pPr>
              <a:lnSpc>
                <a:spcPct val="120000"/>
              </a:lnSpc>
              <a:spcBef>
                <a:spcPts val="1400"/>
              </a:spcBef>
            </a:pPr>
            <a:r>
              <a:rPr dirty="0" lang="en-US" sz="8800">
                <a:solidFill>
                  <a:schemeClr val="accent3">
                    <a:lumMod val="25000"/>
                  </a:schemeClr>
                </a:solidFill>
                <a:latin typeface="Abadi"/>
              </a:rPr>
              <a:t>Perform data wrangling</a:t>
            </a:r>
          </a:p>
          <a:p>
            <a:pPr lvl="1">
              <a:lnSpc>
                <a:spcPct val="120000"/>
              </a:lnSpc>
              <a:spcBef>
                <a:spcPts val="1400"/>
              </a:spcBef>
            </a:pPr>
            <a:r>
              <a:rPr dirty="0" lang="en-US" sz="7600">
                <a:solidFill>
                  <a:schemeClr val="bg2">
                    <a:lumMod val="50000"/>
                  </a:schemeClr>
                </a:solidFill>
                <a:latin typeface="Abadi"/>
              </a:rPr>
              <a:t>One-hot encoding was applied to categorical features</a:t>
            </a:r>
          </a:p>
          <a:p>
            <a:pPr>
              <a:lnSpc>
                <a:spcPct val="120000"/>
              </a:lnSpc>
              <a:spcBef>
                <a:spcPts val="1400"/>
              </a:spcBef>
            </a:pPr>
            <a:r>
              <a:rPr dirty="0" lang="en-US" sz="8800">
                <a:solidFill>
                  <a:schemeClr val="accent3">
                    <a:lumMod val="25000"/>
                  </a:schemeClr>
                </a:solidFill>
                <a:latin typeface="Abadi"/>
              </a:rPr>
              <a:t>Perform exploratory data analysis (</a:t>
            </a:r>
            <a:r>
              <a:rPr dirty="0" err="1" lang="en-US" sz="8800">
                <a:solidFill>
                  <a:schemeClr val="accent3">
                    <a:lumMod val="25000"/>
                  </a:schemeClr>
                </a:solidFill>
                <a:latin typeface="Abadi"/>
              </a:rPr>
              <a:t>EDA</a:t>
            </a:r>
            <a:r>
              <a:rPr dirty="0" lang="en-US" sz="8800">
                <a:solidFill>
                  <a:schemeClr val="accent3">
                    <a:lumMod val="25000"/>
                  </a:schemeClr>
                </a:solidFill>
                <a:latin typeface="Abadi"/>
              </a:rPr>
              <a:t>) using visualization and SQL</a:t>
            </a:r>
          </a:p>
          <a:p>
            <a:pPr>
              <a:lnSpc>
                <a:spcPct val="120000"/>
              </a:lnSpc>
              <a:spcBef>
                <a:spcPts val="1400"/>
              </a:spcBef>
            </a:pPr>
            <a:r>
              <a:rPr dirty="0" lang="en-US" sz="8800">
                <a:solidFill>
                  <a:schemeClr val="accent3">
                    <a:lumMod val="25000"/>
                  </a:schemeClr>
                </a:solidFill>
                <a:latin typeface="Abadi"/>
              </a:rPr>
              <a:t>Perform interactive visual analytics using </a:t>
            </a:r>
            <a:r>
              <a:rPr dirty="0" err="1" lang="en-US" sz="8800">
                <a:solidFill>
                  <a:schemeClr val="accent3">
                    <a:lumMod val="25000"/>
                  </a:schemeClr>
                </a:solidFill>
                <a:latin typeface="Abadi"/>
              </a:rPr>
              <a:t>Folium</a:t>
            </a:r>
            <a:r>
              <a:rPr dirty="0" lang="en-US" sz="8800">
                <a:solidFill>
                  <a:schemeClr val="accent3">
                    <a:lumMod val="25000"/>
                  </a:schemeClr>
                </a:solidFill>
                <a:latin typeface="Abadi"/>
              </a:rPr>
              <a:t> and </a:t>
            </a:r>
            <a:r>
              <a:rPr dirty="0" err="1" lang="en-US" sz="8800">
                <a:solidFill>
                  <a:schemeClr val="accent3">
                    <a:lumMod val="25000"/>
                  </a:schemeClr>
                </a:solidFill>
                <a:latin typeface="Abadi"/>
              </a:rPr>
              <a:t>Plotly</a:t>
            </a:r>
            <a:r>
              <a:rPr dirty="0" lang="en-US" sz="8800">
                <a:solidFill>
                  <a:schemeClr val="accent3">
                    <a:lumMod val="25000"/>
                  </a:schemeClr>
                </a:solidFill>
                <a:latin typeface="Abadi"/>
              </a:rPr>
              <a:t> Dash</a:t>
            </a:r>
          </a:p>
          <a:p>
            <a:pPr>
              <a:lnSpc>
                <a:spcPct val="120000"/>
              </a:lnSpc>
              <a:spcBef>
                <a:spcPts val="1400"/>
              </a:spcBef>
            </a:pPr>
            <a:r>
              <a:rPr dirty="0" lang="en-US" sz="8800">
                <a:solidFill>
                  <a:schemeClr val="accent3">
                    <a:lumMod val="25000"/>
                  </a:schemeClr>
                </a:solidFill>
                <a:latin typeface="Abadi"/>
              </a:rPr>
              <a:t>Perform predictive analysis using classification models</a:t>
            </a:r>
          </a:p>
          <a:p>
            <a:pPr lvl="1">
              <a:lnSpc>
                <a:spcPct val="120000"/>
              </a:lnSpc>
              <a:spcBef>
                <a:spcPts val="1400"/>
              </a:spcBef>
            </a:pPr>
            <a:r>
              <a:rPr dirty="0" lang="en-US" sz="7600">
                <a:solidFill>
                  <a:schemeClr val="bg2">
                    <a:lumMod val="50000"/>
                  </a:schemeClr>
                </a:solidFill>
                <a:latin typeface="Abadi"/>
              </a:rPr>
              <a:t>How to build, tune, evaluate classification models</a:t>
            </a:r>
          </a:p>
          <a:p>
            <a:pPr>
              <a:lnSpc>
                <a:spcPct val="120000"/>
              </a:lnSpc>
              <a:spcBef>
                <a:spcPts val="1400"/>
              </a:spcBef>
            </a:pPr>
            <a:r>
              <a:rPr dirty="0" lang="en-US" sz="88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p>
          <a:p>
            <a:pPr>
              <a:lnSpc>
                <a:spcPct val="100000"/>
              </a:lnSpc>
              <a:spcBef>
                <a:spcPts val="1400"/>
              </a:spcBef>
            </a:pPr>
            <a:r>
              <a:rPr dirty="0" lang="en-US" sz="2200">
                <a:solidFill>
                  <a:schemeClr val="accent3">
                    <a:lumMod val="25000"/>
                  </a:schemeClr>
                </a:solidFill>
                <a:latin typeface="Abadi"/>
              </a:rPr>
              <a:t/>
            </a:r>
            <a:endParaRPr dirty="0" lang="en-US" sz="2200">
              <a:solidFill>
                <a:schemeClr val="accent3">
                  <a:lumMod val="25000"/>
                </a:schemeClr>
              </a:solidFill>
              <a:latin typeface="Abadi"/>
            </a:endParaRPr>
          </a:p>
        </p:txBody>
      </p:sp>
      <p:sp>
        <p:nvSpPr>
          <p:cNvPr id="4" name="Title 1">
            <a:extLst>
              <a:ext uri="{72B91198-730F-4B16-89AB-7336C02761E8}">
                <a16:creationId xmlns:a16="http://schemas.microsoft.com/office/drawing/2010/main" id="{6441F44F-DC53-451A-8103-79AC198F850D}"/>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Methodology</a:t>
            </a:r>
            <a:endParaRPr dirty="0" lang="en-US">
              <a:solidFill>
                <a:srgbClr val="0b49cb"/>
              </a:solidFill>
              <a:latin typeface="Abadi"/>
            </a:endParaRPr>
          </a:p>
        </p:txBody>
      </p:sp>
    </p:spTree>
    <p:extLst>
      <p:ext uri="{CA479141-0473-45BF-BB11-816DA6BC217E}">
        <p14:creationId xmlns:p14="http://schemas.microsoft.com/office/powerpoint/2010/main" val="1722854293296"/>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5">
            <a:extLst>
              <a:ext uri="{C197DA60-71DB-4341-8519-238DC6BB12C5}">
                <a16:creationId xmlns:a16="http://schemas.microsoft.com/office/drawing/2010/main" id="{06A0B1D1-6804-4DDE-AACE-6B2DE5156448}"/>
              </a:ext>
            </a:extLst>
          </p:cNvPr>
          <p:cNvSpPr>
            <a:spLocks noGrp="true"/>
          </p:cNvSpPr>
          <p:nvPr>
            <p:ph sz="quarter" type="sldNum"/>
          </p:nvPr>
        </p:nvSpPr>
        <p:spPr/>
        <p:txBody>
          <a:bodyPr rtlCol="0"/>
          <a:lstStyle/>
          <a:p>
            <a:pPr/>
            <a:fld id="{3B4D8F7C-9C2B-463E-B300-8F96242EA80A}" type="slidenum"/>
            <a:endParaRPr dirty="0" lang="en-US"/>
          </a:p>
        </p:txBody>
      </p:sp>
      <p:sp>
        <p:nvSpPr>
          <p:cNvPr id="3" name="Content Placeholder 4">
            <a:extLst>
              <a:ext uri="{76EC2030-407F-42FD-B362-FF36C47F2158}">
                <a16:creationId xmlns:a16="http://schemas.microsoft.com/office/drawing/2010/main" id="{EFC32142-D3AE-44E4-8EF5-A93B7C01A16B}"/>
              </a:ext>
            </a:extLst>
          </p:cNvPr>
          <p:cNvSpPr>
            <a:spLocks noGrp="true"/>
          </p:cNvSpPr>
          <p:nvPr>
            <p:ph/>
          </p:nvPr>
        </p:nvSpPr>
        <p:spPr>
          <a:xfrm rot="0">
            <a:off x="770011" y="1403131"/>
            <a:ext cx="10218555" cy="4773832"/>
          </a:xfrm>
          <a:prstGeom prst="rect">
            <a:avLst/>
          </a:prstGeom>
        </p:spPr>
        <p:txBody>
          <a:bodyPr rtlCol="0"/>
          <a:lstStyle/>
          <a:p>
            <a:pPr algn="just">
              <a:lnSpc>
                <a:spcPct val="100000"/>
              </a:lnSpc>
              <a:spcBef>
                <a:spcPts val="1400"/>
              </a:spcBef>
            </a:pPr>
            <a:r>
              <a:rPr dirty="0" lang="en-US" sz="2200">
                <a:solidFill>
                  <a:schemeClr val="accent3">
                    <a:lumMod val="25000"/>
                  </a:schemeClr>
                </a:solidFill>
                <a:latin typeface="Abadi"/>
              </a:rPr>
              <a:t>The data was collected using various methods</a:t>
            </a:r>
          </a:p>
          <a:p>
            <a:pPr algn="just" lvl="1">
              <a:lnSpc>
                <a:spcPct val="100000"/>
              </a:lnSpc>
              <a:spcBef>
                <a:spcPts val="1400"/>
              </a:spcBef>
              <a:buChar char="-"/>
            </a:pPr>
            <a:r>
              <a:rPr dirty="0" lang="en-US" sz="1900">
                <a:solidFill>
                  <a:schemeClr val="accent3">
                    <a:lumMod val="25000"/>
                  </a:schemeClr>
                </a:solidFill>
                <a:latin typeface="Abadi"/>
              </a:rPr>
              <a:t>Data collection was done using get request to the SpaceX API.</a:t>
            </a:r>
          </a:p>
          <a:p>
            <a:pPr algn="just" lvl="1">
              <a:lnSpc>
                <a:spcPct val="100000"/>
              </a:lnSpc>
              <a:spcBef>
                <a:spcPts val="1400"/>
              </a:spcBef>
              <a:buChar char="-"/>
            </a:pPr>
            <a:r>
              <a:rPr dirty="0" lang="en-US" sz="1900">
                <a:solidFill>
                  <a:schemeClr val="accent3">
                    <a:lumMod val="25000"/>
                  </a:schemeClr>
                </a:solidFill>
                <a:latin typeface="Abadi"/>
              </a:rPr>
              <a:t>Next, we decoded the response content as a Json using .json() function call and turn it into a pandas </a:t>
            </a:r>
            <a:r>
              <a:rPr dirty="0" err="1" lang="en-US" sz="1900">
                <a:solidFill>
                  <a:schemeClr val="accent3">
                    <a:lumMod val="25000"/>
                  </a:schemeClr>
                </a:solidFill>
                <a:latin typeface="Abadi"/>
              </a:rPr>
              <a:t>dataframe</a:t>
            </a:r>
            <a:r>
              <a:rPr dirty="0" lang="en-US" sz="1900">
                <a:solidFill>
                  <a:schemeClr val="accent3">
                    <a:lumMod val="25000"/>
                  </a:schemeClr>
                </a:solidFill>
                <a:latin typeface="Abadi"/>
              </a:rPr>
              <a:t> using .</a:t>
            </a:r>
            <a:r>
              <a:rPr dirty="0" lang="en-US" sz="1900">
                <a:solidFill>
                  <a:schemeClr val="accent3">
                    <a:lumMod val="25000"/>
                  </a:schemeClr>
                </a:solidFill>
                <a:latin typeface="Abadi"/>
              </a:rPr>
              <a:t>json_normalize</a:t>
            </a:r>
            <a:r>
              <a:rPr dirty="0" lang="en-US" sz="1900">
                <a:solidFill>
                  <a:schemeClr val="accent3">
                    <a:lumMod val="25000"/>
                  </a:schemeClr>
                </a:solidFill>
                <a:latin typeface="Abadi"/>
              </a:rPr>
              <a:t>().</a:t>
            </a:r>
          </a:p>
          <a:p>
            <a:pPr algn="just" lvl="1">
              <a:lnSpc>
                <a:spcPct val="100000"/>
              </a:lnSpc>
              <a:spcBef>
                <a:spcPts val="1400"/>
              </a:spcBef>
              <a:buChar char="-"/>
            </a:pPr>
            <a:r>
              <a:rPr dirty="0" lang="en-US" sz="1900">
                <a:solidFill>
                  <a:schemeClr val="accent3">
                    <a:lumMod val="25000"/>
                  </a:schemeClr>
                </a:solidFill>
                <a:latin typeface="Abadi"/>
              </a:rPr>
              <a:t>We then cleaned the data, checked for missing values and fill in missing values where necessary.</a:t>
            </a:r>
          </a:p>
          <a:p>
            <a:pPr algn="just" lvl="1">
              <a:lnSpc>
                <a:spcPct val="100000"/>
              </a:lnSpc>
              <a:spcBef>
                <a:spcPts val="1400"/>
              </a:spcBef>
              <a:buChar char="-"/>
            </a:pPr>
            <a:r>
              <a:rPr dirty="0" lang="en-US" sz="1900">
                <a:solidFill>
                  <a:schemeClr val="accent3">
                    <a:lumMod val="25000"/>
                  </a:schemeClr>
                </a:solidFill>
                <a:latin typeface="Abadi"/>
              </a:rPr>
              <a:t>In addition, we performed web scraping from Wikipedia for Falcon 9 launch records with BeautifulSoup. </a:t>
            </a:r>
          </a:p>
          <a:p>
            <a:pPr algn="just" lvl="1">
              <a:lnSpc>
                <a:spcPct val="100000"/>
              </a:lnSpc>
              <a:spcBef>
                <a:spcPts val="1400"/>
              </a:spcBef>
              <a:buChar char="-"/>
            </a:pPr>
            <a:r>
              <a:rPr dirty="0" lang="en-US" sz="1900">
                <a:solidFill>
                  <a:schemeClr val="accent3">
                    <a:lumMod val="25000"/>
                  </a:schemeClr>
                </a:solidFill>
                <a:latin typeface="Abadi"/>
              </a:rPr>
              <a:t>The objective was to extract the launch records as HTML table, parse the table and convert it to a pandas </a:t>
            </a:r>
            <a:r>
              <a:rPr dirty="0" err="1" lang="en-US" sz="1900">
                <a:solidFill>
                  <a:schemeClr val="accent3">
                    <a:lumMod val="25000"/>
                  </a:schemeClr>
                </a:solidFill>
                <a:latin typeface="Abadi"/>
              </a:rPr>
              <a:t>dataframe</a:t>
            </a:r>
            <a:r>
              <a:rPr dirty="0" lang="en-US" sz="1900">
                <a:solidFill>
                  <a:schemeClr val="accent3">
                    <a:lumMod val="25000"/>
                  </a:schemeClr>
                </a:solidFill>
                <a:latin typeface="Abadi"/>
              </a:rPr>
              <a:t> for future analysis.</a:t>
            </a:r>
          </a:p>
          <a:p>
            <a:pPr lvl="1">
              <a:lnSpc>
                <a:spcPct val="100000"/>
              </a:lnSpc>
              <a:spcBef>
                <a:spcPts val="1400"/>
              </a:spcBef>
              <a:buChar char="-"/>
            </a:pPr>
            <a:r>
              <a:rPr dirty="0" lang="en-US" sz="1800">
                <a:solidFill>
                  <a:schemeClr val="accent3">
                    <a:lumMod val="25000"/>
                  </a:schemeClr>
                </a:solidFill>
                <a:latin typeface="Abadi"/>
              </a:rPr>
              <a:t/>
            </a:r>
          </a:p>
          <a:p>
            <a:pPr indent="0" marL="0">
              <a:buNone/>
            </a:pPr>
            <a:r>
              <a:rPr dirty="0" lang="en-US"/>
              <a:t/>
            </a:r>
            <a:endParaRPr dirty="0" lang="en-US"/>
          </a:p>
        </p:txBody>
      </p:sp>
      <p:sp>
        <p:nvSpPr>
          <p:cNvPr id="4" name="Title 1">
            <a:extLst>
              <a:ext uri="{DAC46984-6785-4A3B-AE46-F353AD2C07D0}">
                <a16:creationId xmlns:a16="http://schemas.microsoft.com/office/drawing/2010/main" id="{9A732EF9-C52C-4139-9093-29A95F2F0663}"/>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Data Collection</a:t>
            </a:r>
            <a:endParaRPr dirty="0" lang="en-US">
              <a:solidFill>
                <a:srgbClr val="0b49cb"/>
              </a:solidFill>
              <a:latin typeface="Abadi"/>
            </a:endParaRPr>
          </a:p>
        </p:txBody>
      </p:sp>
    </p:spTree>
    <p:extLst>
      <p:ext uri="{5524CCA3-3CB4-4153-A650-A7725163498E}">
        <p14:creationId xmlns:p14="http://schemas.microsoft.com/office/powerpoint/2010/main" val="1722854293300"/>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5">
            <a:extLst>
              <a:ext uri="{23920AFF-5F79-4E51-9EBF-2FA9E05538D5}">
                <a16:creationId xmlns:a16="http://schemas.microsoft.com/office/drawing/2010/main" id="{D887FF49-7BFB-48B3-996F-2C3CE85FB076}"/>
              </a:ext>
            </a:extLst>
          </p:cNvPr>
          <p:cNvSpPr>
            <a:spLocks noGrp="true"/>
          </p:cNvSpPr>
          <p:nvPr>
            <p:ph sz="quarter" type="sldNum"/>
          </p:nvPr>
        </p:nvSpPr>
        <p:spPr/>
        <p:txBody>
          <a:bodyPr rtlCol="0"/>
          <a:lstStyle/>
          <a:p>
            <a:pPr/>
            <a:fld id="{630B6673-780B-4017-B5EB-9986FDD1A6C0}" type="slidenum"/>
            <a:endParaRPr dirty="0" lang="en-US"/>
          </a:p>
        </p:txBody>
      </p:sp>
      <p:sp>
        <p:nvSpPr>
          <p:cNvPr id="3" name="Text Placeholder 2">
            <a:extLst>
              <a:ext uri="{0E465D97-C29C-47EF-B127-2E7B4844E84D}">
                <a16:creationId xmlns:a16="http://schemas.microsoft.com/office/drawing/2010/main" id="{877527E7-86FC-4530-AC16-1391B38BC268}"/>
              </a:ext>
            </a:extLst>
          </p:cNvPr>
          <p:cNvSpPr>
            <a:spLocks noGrp="true"/>
          </p:cNvSpPr>
          <p:nvPr>
            <p:ph type="body"/>
          </p:nvPr>
        </p:nvSpPr>
        <p:spPr>
          <a:xfrm rot="0">
            <a:off x="820738" y="1800225"/>
            <a:ext cx="4640262" cy="4225925"/>
          </a:xfrm>
          <a:prstGeom prst="rect">
            <a:avLst/>
          </a:prstGeom>
        </p:spPr>
        <p:txBody>
          <a:bodyPr anchor="t" bIns="45720" lIns="91440" rIns="91440" rtlCol="0" tIns="45720" vert="horz">
            <a:normAutofit fontScale="100000" lnSpcReduction="10000"/>
          </a:bodyPr>
          <a:lstStyle/>
          <a:p>
            <a:pPr>
              <a:lnSpc>
                <a:spcPct val="100000"/>
              </a:lnSpc>
              <a:spcBef>
                <a:spcPts val="1400"/>
              </a:spcBef>
            </a:pPr>
            <a:r>
              <a:rPr dirty="0" lang="en-US" sz="2200">
                <a:solidFill>
                  <a:schemeClr val="accent3">
                    <a:lumMod val="25000"/>
                  </a:schemeClr>
                </a:solidFill>
                <a:latin typeface="Abadi"/>
              </a:rPr>
              <a:t>We used the get request to the SpaceX API to collect data, clean the requested data and did some basic data wrangling and formatting.</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/Data-Science/blob/main/Data%20Collection%20API.</a:t>
            </a:r>
            <a:r>
              <a:rPr dirty="0" err="1" lang="en-US" sz="2200">
                <a:solidFill>
                  <a:schemeClr val="accent1"/>
                </a:solidFill>
                <a:latin typeface="Abadi"/>
              </a:rPr>
              <a:t>ipynb</a:t>
            </a:r>
          </a:p>
          <a:p>
            <a:pPr/>
            <a:r>
              <a:rPr dirty="0" lang="en-US"/>
              <a:t/>
            </a:r>
          </a:p>
          <a:p>
            <a:pPr/>
            <a:r>
              <a:rPr dirty="0" lang="en-US"/>
              <a:t/>
            </a:r>
            <a:endParaRPr dirty="0" lang="en-US"/>
          </a:p>
        </p:txBody>
      </p:sp>
      <p:sp>
        <p:nvSpPr>
          <p:cNvPr id="4" name="Title 1">
            <a:extLst>
              <a:ext uri="{293BAA00-5DD1-46FB-974F-5137597EFF15}">
                <a16:creationId xmlns:a16="http://schemas.microsoft.com/office/drawing/2010/main" id="{CDA06BC5-9EA8-4FDF-9C03-9D7A903C8535}"/>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Data Collection – SpaceX API</a:t>
            </a:r>
            <a:endParaRPr dirty="0" lang="en-US">
              <a:solidFill>
                <a:srgbClr val="0b49cb"/>
              </a:solidFill>
              <a:latin typeface="Abadi"/>
            </a:endParaRPr>
          </a:p>
        </p:txBody>
      </p:sp>
      <p:pic>
        <p:nvPicPr>
          <p:cNvPr id="5" name="Picture 8">
            <a:extLst>
              <a:ext uri="{015C7384-664E-4DA9-9F6A-7440DAF433D1}">
                <a16:creationId xmlns:a16="http://schemas.microsoft.com/office/drawing/2010/main" id="{CF3EE333-27F1-418B-A602-46FD366DEF16}"/>
              </a:ext>
            </a:extLst>
          </p:cNvPr>
          <p:cNvPicPr>
            <a:picLocks noChangeAspect="true"/>
          </p:cNvPicPr>
          <p:nvPr/>
        </p:nvPicPr>
        <p:blipFill>
          <a:blip r:embed="rId3"/>
          <a:stretch>
            <a:fillRect/>
          </a:stretch>
        </p:blipFill>
        <p:spPr>
          <a:xfrm rot="0">
            <a:off x="6518510" y="1499088"/>
            <a:ext cx="4861273" cy="4527062"/>
          </a:xfrm>
          <a:prstGeom prst="rect">
            <a:avLst/>
          </a:prstGeom>
          <a:noFill/>
        </p:spPr>
      </p:pic>
    </p:spTree>
    <p:extLst>
      <p:ext uri="{3593EBC5-0533-4A8F-8B58-75651DB67CA3}">
        <p14:creationId xmlns:p14="http://schemas.microsoft.com/office/powerpoint/2010/main" val="1722854293302"/>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laceholder 5">
            <a:extLst>
              <a:ext uri="{2DCE5CCE-9D07-44FA-BE23-078D2D95A181}">
                <a16:creationId xmlns:a16="http://schemas.microsoft.com/office/drawing/2010/main" id="{4FC25A92-85D5-4470-8922-B54B46AA578C}"/>
              </a:ext>
            </a:extLst>
          </p:cNvPr>
          <p:cNvSpPr>
            <a:spLocks noGrp="true"/>
          </p:cNvSpPr>
          <p:nvPr>
            <p:ph sz="quarter" type="sldNum"/>
          </p:nvPr>
        </p:nvSpPr>
        <p:spPr/>
        <p:txBody>
          <a:bodyPr rtlCol="0"/>
          <a:lstStyle/>
          <a:p>
            <a:pPr/>
            <a:fld id="{AFF9CDD7-7E09-4AC9-B57C-0B4B90347718}" type="slidenum"/>
            <a:endParaRPr dirty="0" lang="en-US"/>
          </a:p>
        </p:txBody>
      </p:sp>
      <p:sp>
        <p:nvSpPr>
          <p:cNvPr id="3" name="Text Placeholder 2">
            <a:extLst>
              <a:ext uri="{709B901E-1234-4FC1-9B9E-0DFF389B2EDD}">
                <a16:creationId xmlns:a16="http://schemas.microsoft.com/office/drawing/2010/main" id="{2A903695-4041-4C84-87A4-70DBD4BF72F1}"/>
              </a:ext>
            </a:extLst>
          </p:cNvPr>
          <p:cNvSpPr>
            <a:spLocks noGrp="true"/>
          </p:cNvSpPr>
          <p:nvPr>
            <p:ph type="body"/>
          </p:nvPr>
        </p:nvSpPr>
        <p:spPr>
          <a:xfrm rot="0">
            <a:off x="820738" y="1477108"/>
            <a:ext cx="4655613" cy="4689841"/>
          </a:xfrm>
          <a:prstGeom prst="rect">
            <a:avLst/>
          </a:prstGeom>
        </p:spPr>
        <p:txBody>
          <a:bodyPr anchor="t" bIns="45720" lIns="91440" rIns="91440" rtlCol="0" tIns="45720">
            <a:noAutofit/>
          </a:bodyPr>
          <a:lstStyle/>
          <a:p>
            <a:pPr>
              <a:lnSpc>
                <a:spcPct val="100000"/>
              </a:lnSpc>
              <a:spcBef>
                <a:spcPts val="1400"/>
              </a:spcBef>
            </a:pPr>
            <a:r>
              <a:rPr dirty="0" lang="en-US" sz="2200">
                <a:solidFill>
                  <a:schemeClr val="accent3">
                    <a:lumMod val="25000"/>
                  </a:schemeClr>
                </a:solidFill>
                <a:latin typeface="Abadi"/>
              </a:rPr>
              <a:t>We applied web scrapping to </a:t>
            </a:r>
            <a:r>
              <a:rPr dirty="0" err="1" lang="en-US" sz="2200">
                <a:solidFill>
                  <a:schemeClr val="accent3">
                    <a:lumMod val="25000"/>
                  </a:schemeClr>
                </a:solidFill>
                <a:latin typeface="Abadi"/>
              </a:rPr>
              <a:t>webscrap</a:t>
            </a:r>
            <a:r>
              <a:rPr dirty="0" lang="en-US" sz="2200">
                <a:solidFill>
                  <a:schemeClr val="accent3">
                    <a:lumMod val="25000"/>
                  </a:schemeClr>
                </a:solidFill>
                <a:latin typeface="Abadi"/>
              </a:rPr>
              <a:t> Falcon 9 launch records with BeautifulSoup </a:t>
            </a:r>
          </a:p>
          <a:p>
            <a:pPr>
              <a:lnSpc>
                <a:spcPct val="100000"/>
              </a:lnSpc>
              <a:spcBef>
                <a:spcPts val="1400"/>
              </a:spcBef>
            </a:pPr>
            <a:r>
              <a:rPr dirty="0" lang="en-US" sz="2200">
                <a:solidFill>
                  <a:schemeClr val="accent3">
                    <a:lumMod val="25000"/>
                  </a:schemeClr>
                </a:solidFill>
                <a:latin typeface="Abadi"/>
              </a:rPr>
              <a:t>We parsed the table and converted it into a pandas </a:t>
            </a:r>
            <a:r>
              <a:rPr dirty="0" err="1" lang="en-US" sz="2200">
                <a:solidFill>
                  <a:schemeClr val="accent3">
                    <a:lumMod val="25000"/>
                  </a:schemeClr>
                </a:solidFill>
                <a:latin typeface="Abadi"/>
              </a:rPr>
              <a:t>dataframe</a:t>
            </a:r>
            <a:r>
              <a:rPr dirty="0" lang="en-US" sz="2200">
                <a:solidFill>
                  <a:schemeClr val="accent3">
                    <a:lumMod val="25000"/>
                  </a:schemeClr>
                </a:solidFill>
                <a:latin typeface="Abadi"/>
              </a:rPr>
              <a:t>.</a:t>
            </a:r>
          </a:p>
          <a:p>
            <a:pPr>
              <a:lnSpc>
                <a:spcPct val="100000"/>
              </a:lnSpc>
              <a:spcBef>
                <a:spcPts val="1400"/>
              </a:spcBef>
            </a:pPr>
            <a:r>
              <a:rPr dirty="0" lang="en-US" sz="2200">
                <a:solidFill>
                  <a:schemeClr val="accent3">
                    <a:lumMod val="25000"/>
                  </a:schemeClr>
                </a:solidFill>
                <a:latin typeface="Abadi"/>
              </a:rPr>
              <a:t>The link to the notebook is </a:t>
            </a:r>
            <a:r>
              <a:rPr dirty="0" lang="en-US" sz="2200">
                <a:solidFill>
                  <a:schemeClr val="accent1"/>
                </a:solidFill>
                <a:latin typeface="Abadi"/>
              </a:rPr>
              <a:t>https://github.com/</a:t>
            </a:r>
            <a:r>
              <a:rPr dirty="0" err="1" lang="en-US" sz="2200">
                <a:solidFill>
                  <a:schemeClr val="accent1"/>
                </a:solidFill>
                <a:latin typeface="Abadi"/>
              </a:rPr>
              <a:t>stfuayush</a:t>
            </a:r>
            <a:r>
              <a:rPr dirty="0" lang="en-US" sz="2200">
                <a:solidFill>
                  <a:schemeClr val="accent1"/>
                </a:solidFill>
                <a:latin typeface="Abadi"/>
              </a:rPr>
              <a:t>/Data-Science/blob/main/Data%20Collection%20with%20Web%20Scraping.</a:t>
            </a:r>
            <a:r>
              <a:rPr dirty="0" err="1" lang="en-US" sz="2200">
                <a:solidFill>
                  <a:schemeClr val="accent1"/>
                </a:solidFill>
                <a:latin typeface="Abadi"/>
              </a:rPr>
              <a:t>ipynb</a:t>
            </a:r>
            <a:endParaRPr dirty="0" err="1" lang="en-US" sz="2200">
              <a:solidFill>
                <a:schemeClr val="accent1"/>
              </a:solidFill>
              <a:latin typeface="Abadi"/>
            </a:endParaRPr>
          </a:p>
        </p:txBody>
      </p:sp>
      <p:sp>
        <p:nvSpPr>
          <p:cNvPr id="4" name="Title 1">
            <a:extLst>
              <a:ext uri="{78E560F3-FDDC-46A4-9346-1F58AE42CD80}">
                <a16:creationId xmlns:a16="http://schemas.microsoft.com/office/drawing/2010/main" id="{D7FE96B2-544E-4A83-8DB0-AC31A6C4D61D}"/>
              </a:ext>
            </a:extLst>
          </p:cNvPr>
          <p:cNvSpPr txBox="1"/>
          <p:nvPr/>
        </p:nvSpPr>
        <p:spPr>
          <a:xfrm rot="0">
            <a:off x="770011" y="5386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1c7ddb"/>
                </a:solidFill>
                <a:latin typeface="Abadi"/>
              </a:rPr>
              <a:t/>
            </a:r>
            <a:endParaRPr dirty="0" lang="en-US">
              <a:solidFill>
                <a:srgbClr val="1c7ddb"/>
              </a:solidFill>
              <a:latin typeface="Abadi"/>
            </a:endParaRPr>
          </a:p>
        </p:txBody>
      </p:sp>
      <p:sp>
        <p:nvSpPr>
          <p:cNvPr id="5" name="Title 1">
            <a:extLst>
              <a:ext uri="{7DD74163-E302-4801-8572-C143718738E7}">
                <a16:creationId xmlns:a16="http://schemas.microsoft.com/office/drawing/2010/main" id="{3DEA5FC7-F056-4D5C-B8D3-11F191151531}"/>
              </a:ext>
            </a:extLst>
          </p:cNvPr>
          <p:cNvSpPr txBox="1"/>
          <p:nvPr/>
        </p:nvSpPr>
        <p:spPr>
          <a:xfrm rot="0">
            <a:off x="922411" y="691049"/>
            <a:ext cx="10515600" cy="549049"/>
          </a:xfrm>
          <a:prstGeom prst="rect">
            <a:avLst/>
          </a:prstGeom>
        </p:spPr>
        <p:txBody>
          <a:bodyPr anchor="ctr" bIns="45720" lIns="91440" rIns="91440" rtlCol="0" tIns="45720" vert="horz">
            <a:normAutofit fontScale="92500" lnSpcReduction="20000"/>
          </a:bodyPr>
          <a:lstStyle>
            <a:lvl1pPr algn="l" lvl="0" rtl="false">
              <a:lnSpc>
                <a:spcPct val="90000"/>
              </a:lnSpc>
              <a:spcBef>
                <a:spcPct val="0"/>
              </a:spcBef>
              <a:buNone/>
              <a:defRPr dirty="0" lang="en-US" sz="4000">
                <a:solidFill>
                  <a:srgbClr val="005493"/>
                </a:solidFill>
                <a:latin typeface="IBM Plex Mono-demi_bold"/>
              </a:defRPr>
            </a:lvl1pPr>
          </a:lstStyle>
          <a:p>
            <a:pPr/>
            <a:r>
              <a:rPr dirty="0" lang="en-US">
                <a:solidFill>
                  <a:srgbClr val="0b49cb"/>
                </a:solidFill>
                <a:latin typeface="Abadi"/>
              </a:rPr>
              <a:t>Data Collection - Scraping</a:t>
            </a:r>
            <a:endParaRPr dirty="0" lang="en-US">
              <a:solidFill>
                <a:srgbClr val="0b49cb"/>
              </a:solidFill>
              <a:latin typeface="Abadi"/>
            </a:endParaRPr>
          </a:p>
        </p:txBody>
      </p:sp>
      <p:sp>
        <p:nvSpPr>
          <p:cNvPr id="6" name="Content Placeholder 4">
            <a:extLst>
              <a:ext uri="{7F288762-C53B-4C38-BDEF-25ACE11B1AAD}">
                <a16:creationId xmlns:a16="http://schemas.microsoft.com/office/drawing/2010/main" id="{ADCD90E8-3B27-4805-B918-C2B996B8B7FD}"/>
              </a:ext>
            </a:extLst>
          </p:cNvPr>
          <p:cNvSpPr txBox="1"/>
          <p:nvPr/>
        </p:nvSpPr>
        <p:spPr>
          <a:xfrm rot="0">
            <a:off x="5910262" y="1477108"/>
            <a:ext cx="4556797" cy="4689841"/>
          </a:xfrm>
          <a:prstGeom prst="rect">
            <a:avLst/>
          </a:prstGeom>
          <a:ln>
            <a:solidFill>
              <a:srgbClr val="0b49cb"/>
            </a:solidFill>
            <a:prstDash val="dash"/>
          </a:ln>
        </p:spPr>
        <p:txBody>
          <a:bodyPr anchor="t" bIns="45720" lIns="91440" rIns="91440" rtlCol="0" tIns="45720" vert="horz">
            <a:normAutofit/>
          </a:bodyPr>
          <a:lst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indent="0" marL="0">
              <a:buFont typeface="Arial"/>
              <a:buNone/>
            </a:pPr>
            <a:r>
              <a:rPr dirty="0" lang="en-US" sz="2200">
                <a:solidFill>
                  <a:srgbClr val="1c7ddb"/>
                </a:solidFill>
                <a:latin typeface="Abadi"/>
              </a:rPr>
              <a:t/>
            </a:r>
          </a:p>
          <a:p>
            <a:pPr indent="0" marL="0">
              <a:buFont typeface="Arial"/>
              <a:buNone/>
            </a:pPr>
            <a:r>
              <a:rPr dirty="0" lang="en-US" sz="2200">
                <a:solidFill>
                  <a:srgbClr val="1c7ddb"/>
                </a:solidFill>
                <a:latin typeface="Abadi"/>
              </a:rPr>
              <a:t/>
            </a:r>
          </a:p>
          <a:p>
            <a:pPr indent="0" marL="0">
              <a:buFont typeface="Arial"/>
              <a:buNone/>
            </a:pPr>
            <a:r>
              <a:rPr dirty="0" lang="en-US" sz="2200">
                <a:solidFill>
                  <a:srgbClr val="1c7ddb"/>
                </a:solidFill>
                <a:latin typeface="Abadi"/>
              </a:rPr>
              <a:t/>
            </a:r>
          </a:p>
          <a:p>
            <a:pPr indent="0" marL="0">
              <a:buFont typeface="Arial"/>
              <a:buNone/>
            </a:pPr>
            <a:r>
              <a:rPr dirty="0" lang="en-US" sz="2200">
                <a:solidFill>
                  <a:srgbClr val="1c7ddb"/>
                </a:solidFill>
                <a:latin typeface="Abadi"/>
              </a:rPr>
              <a:t/>
            </a:r>
            <a:endParaRPr dirty="0" lang="en-US" sz="2200">
              <a:solidFill>
                <a:srgbClr val="1c7ddb"/>
              </a:solidFill>
              <a:latin typeface="Abadi"/>
            </a:endParaRPr>
          </a:p>
        </p:txBody>
      </p:sp>
      <p:pic>
        <p:nvPicPr>
          <p:cNvPr id="7" name="Picture 6">
            <a:extLst>
              <a:ext uri="{BB30A415-3F03-4681-8C5D-9714836C8D6D}">
                <a16:creationId xmlns:a16="http://schemas.microsoft.com/office/drawing/2010/main" id="{31932B15-5E52-4361-87A4-4D1691D2310D}"/>
              </a:ext>
            </a:extLst>
          </p:cNvPr>
          <p:cNvPicPr>
            <a:picLocks noChangeAspect="true"/>
          </p:cNvPicPr>
          <p:nvPr/>
        </p:nvPicPr>
        <p:blipFill>
          <a:blip r:embed="rId3"/>
          <a:stretch>
            <a:fillRect/>
          </a:stretch>
        </p:blipFill>
        <p:spPr>
          <a:xfrm rot="0">
            <a:off x="5910262" y="1447559"/>
            <a:ext cx="4655613" cy="4778833"/>
          </a:xfrm>
          <a:prstGeom prst="rect">
            <a:avLst/>
          </a:prstGeom>
          <a:noFill/>
        </p:spPr>
      </p:pic>
    </p:spTree>
    <p:extLst>
      <p:ext uri="{0105973B-8D47-4490-A524-867284CB10C6}">
        <p14:creationId xmlns:p14="http://schemas.microsoft.com/office/powerpoint/2010/main" val="1722854293305"/>
      </p:ext>
    </p:extLst>
  </p:cSld>
  <p:clrMapOvr>
    <a:masterClrMapping/>
  </p:clrMapOvr>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0:0" val="6"/>
</p:tagLst>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2024-08-05T15:58:08Z</dcterms:created>
  <dcterms:modified xsi:type="dcterms:W3CDTF">2024-08-05T16:07:50Z</dcterms:modified>
</cp:coreProperties>
</file>